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51206400"/>
  <p:notesSz cx="6858000" cy="9144000"/>
  <p:defaultTextStyle>
    <a:defPPr>
      <a:defRPr lang="pt-BR"/>
    </a:defPPr>
    <a:lvl1pPr marL="0" algn="l" defTabSz="4777740" rtl="0" eaLnBrk="1" latinLnBrk="0" hangingPunct="1">
      <a:defRPr sz="9400" kern="1200">
        <a:solidFill>
          <a:schemeClr val="tx1"/>
        </a:solidFill>
        <a:latin typeface="+mn-lt"/>
        <a:ea typeface="+mn-ea"/>
        <a:cs typeface="+mn-cs"/>
      </a:defRPr>
    </a:lvl1pPr>
    <a:lvl2pPr marL="2388870" algn="l" defTabSz="4777740" rtl="0" eaLnBrk="1" latinLnBrk="0" hangingPunct="1">
      <a:defRPr sz="9400" kern="1200">
        <a:solidFill>
          <a:schemeClr val="tx1"/>
        </a:solidFill>
        <a:latin typeface="+mn-lt"/>
        <a:ea typeface="+mn-ea"/>
        <a:cs typeface="+mn-cs"/>
      </a:defRPr>
    </a:lvl2pPr>
    <a:lvl3pPr marL="4777740" algn="l" defTabSz="4777740" rtl="0" eaLnBrk="1" latinLnBrk="0" hangingPunct="1">
      <a:defRPr sz="9400" kern="1200">
        <a:solidFill>
          <a:schemeClr val="tx1"/>
        </a:solidFill>
        <a:latin typeface="+mn-lt"/>
        <a:ea typeface="+mn-ea"/>
        <a:cs typeface="+mn-cs"/>
      </a:defRPr>
    </a:lvl3pPr>
    <a:lvl4pPr marL="7166610" algn="l" defTabSz="4777740" rtl="0" eaLnBrk="1" latinLnBrk="0" hangingPunct="1">
      <a:defRPr sz="9400" kern="1200">
        <a:solidFill>
          <a:schemeClr val="tx1"/>
        </a:solidFill>
        <a:latin typeface="+mn-lt"/>
        <a:ea typeface="+mn-ea"/>
        <a:cs typeface="+mn-cs"/>
      </a:defRPr>
    </a:lvl4pPr>
    <a:lvl5pPr marL="9555480" algn="l" defTabSz="4777740" rtl="0" eaLnBrk="1" latinLnBrk="0" hangingPunct="1">
      <a:defRPr sz="9400" kern="1200">
        <a:solidFill>
          <a:schemeClr val="tx1"/>
        </a:solidFill>
        <a:latin typeface="+mn-lt"/>
        <a:ea typeface="+mn-ea"/>
        <a:cs typeface="+mn-cs"/>
      </a:defRPr>
    </a:lvl5pPr>
    <a:lvl6pPr marL="11944350" algn="l" defTabSz="4777740" rtl="0" eaLnBrk="1" latinLnBrk="0" hangingPunct="1">
      <a:defRPr sz="9400" kern="1200">
        <a:solidFill>
          <a:schemeClr val="tx1"/>
        </a:solidFill>
        <a:latin typeface="+mn-lt"/>
        <a:ea typeface="+mn-ea"/>
        <a:cs typeface="+mn-cs"/>
      </a:defRPr>
    </a:lvl6pPr>
    <a:lvl7pPr marL="14333220" algn="l" defTabSz="4777740" rtl="0" eaLnBrk="1" latinLnBrk="0" hangingPunct="1">
      <a:defRPr sz="9400" kern="1200">
        <a:solidFill>
          <a:schemeClr val="tx1"/>
        </a:solidFill>
        <a:latin typeface="+mn-lt"/>
        <a:ea typeface="+mn-ea"/>
        <a:cs typeface="+mn-cs"/>
      </a:defRPr>
    </a:lvl7pPr>
    <a:lvl8pPr marL="16722090" algn="l" defTabSz="4777740" rtl="0" eaLnBrk="1" latinLnBrk="0" hangingPunct="1">
      <a:defRPr sz="9400" kern="1200">
        <a:solidFill>
          <a:schemeClr val="tx1"/>
        </a:solidFill>
        <a:latin typeface="+mn-lt"/>
        <a:ea typeface="+mn-ea"/>
        <a:cs typeface="+mn-cs"/>
      </a:defRPr>
    </a:lvl8pPr>
    <a:lvl9pPr marL="19110960" algn="l" defTabSz="4777740" rtl="0" eaLnBrk="1" latinLnBrk="0" hangingPunct="1">
      <a:defRPr sz="9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4" d="100"/>
          <a:sy n="14" d="100"/>
        </p:scale>
        <p:origin x="-990" y="-252"/>
      </p:cViewPr>
      <p:guideLst>
        <p:guide orient="horz" pos="1612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5907177"/>
            <a:ext cx="27543443" cy="10976187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9016960"/>
            <a:ext cx="22682835" cy="130860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3888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777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1666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555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94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333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722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9110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3CB1-C878-45B6-8AC8-92DDD3C5EB43}" type="datetimeFigureOut">
              <a:rPr lang="pt-BR" smtClean="0"/>
              <a:t>22/06/2016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D820-C37E-4699-A213-8356D43F6DE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3CB1-C878-45B6-8AC8-92DDD3C5EB43}" type="datetimeFigureOut">
              <a:rPr lang="pt-BR" smtClean="0"/>
              <a:t>22/06/2016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D820-C37E-4699-A213-8356D43F6DE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3254782" y="15314510"/>
            <a:ext cx="25833229" cy="32622744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743847" y="15314510"/>
            <a:ext cx="76970870" cy="32622744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3CB1-C878-45B6-8AC8-92DDD3C5EB43}" type="datetimeFigureOut">
              <a:rPr lang="pt-BR" smtClean="0"/>
              <a:t>22/06/2016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D820-C37E-4699-A213-8356D43F6DE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3CB1-C878-45B6-8AC8-92DDD3C5EB43}" type="datetimeFigureOut">
              <a:rPr lang="pt-BR" smtClean="0"/>
              <a:t>22/06/2016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D820-C37E-4699-A213-8356D43F6DE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32904857"/>
            <a:ext cx="27543443" cy="10170160"/>
          </a:xfrm>
        </p:spPr>
        <p:txBody>
          <a:bodyPr anchor="t"/>
          <a:lstStyle>
            <a:lvl1pPr algn="l">
              <a:defRPr sz="209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21703461"/>
            <a:ext cx="27543443" cy="11201396"/>
          </a:xfrm>
        </p:spPr>
        <p:txBody>
          <a:bodyPr anchor="b"/>
          <a:lstStyle>
            <a:lvl1pPr marL="0" indent="0">
              <a:buNone/>
              <a:defRPr sz="10500">
                <a:solidFill>
                  <a:schemeClr val="tx1">
                    <a:tint val="75000"/>
                  </a:schemeClr>
                </a:solidFill>
              </a:defRPr>
            </a:lvl1pPr>
            <a:lvl2pPr marL="2388870" indent="0">
              <a:buNone/>
              <a:defRPr sz="9400">
                <a:solidFill>
                  <a:schemeClr val="tx1">
                    <a:tint val="75000"/>
                  </a:schemeClr>
                </a:solidFill>
              </a:defRPr>
            </a:lvl2pPr>
            <a:lvl3pPr marL="4777740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3pPr>
            <a:lvl4pPr marL="7166610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4pPr>
            <a:lvl5pPr marL="9555480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5pPr>
            <a:lvl6pPr marL="11944350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6pPr>
            <a:lvl7pPr marL="14333220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7pPr>
            <a:lvl8pPr marL="16722090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8pPr>
            <a:lvl9pPr marL="19110960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3CB1-C878-45B6-8AC8-92DDD3C5EB43}" type="datetimeFigureOut">
              <a:rPr lang="pt-BR" smtClean="0"/>
              <a:t>22/06/2016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D820-C37E-4699-A213-8356D43F6DE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743846" y="89208187"/>
            <a:ext cx="51402048" cy="252333760"/>
          </a:xfrm>
        </p:spPr>
        <p:txBody>
          <a:bodyPr/>
          <a:lstStyle>
            <a:lvl1pPr>
              <a:defRPr sz="14600"/>
            </a:lvl1pPr>
            <a:lvl2pPr>
              <a:defRPr sz="12500"/>
            </a:lvl2pPr>
            <a:lvl3pPr>
              <a:defRPr sz="10500"/>
            </a:lvl3pPr>
            <a:lvl4pPr>
              <a:defRPr sz="9400"/>
            </a:lvl4pPr>
            <a:lvl5pPr>
              <a:defRPr sz="9400"/>
            </a:lvl5pPr>
            <a:lvl6pPr>
              <a:defRPr sz="9400"/>
            </a:lvl6pPr>
            <a:lvl7pPr>
              <a:defRPr sz="9400"/>
            </a:lvl7pPr>
            <a:lvl8pPr>
              <a:defRPr sz="9400"/>
            </a:lvl8pPr>
            <a:lvl9pPr>
              <a:defRPr sz="9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85960" y="89208187"/>
            <a:ext cx="51402051" cy="252333760"/>
          </a:xfrm>
        </p:spPr>
        <p:txBody>
          <a:bodyPr/>
          <a:lstStyle>
            <a:lvl1pPr>
              <a:defRPr sz="14600"/>
            </a:lvl1pPr>
            <a:lvl2pPr>
              <a:defRPr sz="12500"/>
            </a:lvl2pPr>
            <a:lvl3pPr>
              <a:defRPr sz="10500"/>
            </a:lvl3pPr>
            <a:lvl4pPr>
              <a:defRPr sz="9400"/>
            </a:lvl4pPr>
            <a:lvl5pPr>
              <a:defRPr sz="9400"/>
            </a:lvl5pPr>
            <a:lvl6pPr>
              <a:defRPr sz="9400"/>
            </a:lvl6pPr>
            <a:lvl7pPr>
              <a:defRPr sz="9400"/>
            </a:lvl7pPr>
            <a:lvl8pPr>
              <a:defRPr sz="9400"/>
            </a:lvl8pPr>
            <a:lvl9pPr>
              <a:defRPr sz="9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3CB1-C878-45B6-8AC8-92DDD3C5EB43}" type="datetimeFigureOut">
              <a:rPr lang="pt-BR" smtClean="0"/>
              <a:t>22/06/2016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D820-C37E-4699-A213-8356D43F6DE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3" y="2050630"/>
            <a:ext cx="29163645" cy="85344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1462177"/>
            <a:ext cx="14317416" cy="4776890"/>
          </a:xfrm>
        </p:spPr>
        <p:txBody>
          <a:bodyPr anchor="b"/>
          <a:lstStyle>
            <a:lvl1pPr marL="0" indent="0">
              <a:buNone/>
              <a:defRPr sz="12500" b="1"/>
            </a:lvl1pPr>
            <a:lvl2pPr marL="2388870" indent="0">
              <a:buNone/>
              <a:defRPr sz="10500" b="1"/>
            </a:lvl2pPr>
            <a:lvl3pPr marL="4777740" indent="0">
              <a:buNone/>
              <a:defRPr sz="9400" b="1"/>
            </a:lvl3pPr>
            <a:lvl4pPr marL="7166610" indent="0">
              <a:buNone/>
              <a:defRPr sz="8400" b="1"/>
            </a:lvl4pPr>
            <a:lvl5pPr marL="9555480" indent="0">
              <a:buNone/>
              <a:defRPr sz="8400" b="1"/>
            </a:lvl5pPr>
            <a:lvl6pPr marL="11944350" indent="0">
              <a:buNone/>
              <a:defRPr sz="8400" b="1"/>
            </a:lvl6pPr>
            <a:lvl7pPr marL="14333220" indent="0">
              <a:buNone/>
              <a:defRPr sz="8400" b="1"/>
            </a:lvl7pPr>
            <a:lvl8pPr marL="16722090" indent="0">
              <a:buNone/>
              <a:defRPr sz="8400" b="1"/>
            </a:lvl8pPr>
            <a:lvl9pPr marL="19110960" indent="0">
              <a:buNone/>
              <a:defRPr sz="84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6239067"/>
            <a:ext cx="14317416" cy="29502950"/>
          </a:xfrm>
        </p:spPr>
        <p:txBody>
          <a:bodyPr/>
          <a:lstStyle>
            <a:lvl1pPr>
              <a:defRPr sz="12500"/>
            </a:lvl1pPr>
            <a:lvl2pPr>
              <a:defRPr sz="10500"/>
            </a:lvl2pPr>
            <a:lvl3pPr>
              <a:defRPr sz="940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11462177"/>
            <a:ext cx="14323040" cy="4776890"/>
          </a:xfrm>
        </p:spPr>
        <p:txBody>
          <a:bodyPr anchor="b"/>
          <a:lstStyle>
            <a:lvl1pPr marL="0" indent="0">
              <a:buNone/>
              <a:defRPr sz="12500" b="1"/>
            </a:lvl1pPr>
            <a:lvl2pPr marL="2388870" indent="0">
              <a:buNone/>
              <a:defRPr sz="10500" b="1"/>
            </a:lvl2pPr>
            <a:lvl3pPr marL="4777740" indent="0">
              <a:buNone/>
              <a:defRPr sz="9400" b="1"/>
            </a:lvl3pPr>
            <a:lvl4pPr marL="7166610" indent="0">
              <a:buNone/>
              <a:defRPr sz="8400" b="1"/>
            </a:lvl4pPr>
            <a:lvl5pPr marL="9555480" indent="0">
              <a:buNone/>
              <a:defRPr sz="8400" b="1"/>
            </a:lvl5pPr>
            <a:lvl6pPr marL="11944350" indent="0">
              <a:buNone/>
              <a:defRPr sz="8400" b="1"/>
            </a:lvl6pPr>
            <a:lvl7pPr marL="14333220" indent="0">
              <a:buNone/>
              <a:defRPr sz="8400" b="1"/>
            </a:lvl7pPr>
            <a:lvl8pPr marL="16722090" indent="0">
              <a:buNone/>
              <a:defRPr sz="8400" b="1"/>
            </a:lvl8pPr>
            <a:lvl9pPr marL="19110960" indent="0">
              <a:buNone/>
              <a:defRPr sz="84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6239067"/>
            <a:ext cx="14323040" cy="29502950"/>
          </a:xfrm>
        </p:spPr>
        <p:txBody>
          <a:bodyPr/>
          <a:lstStyle>
            <a:lvl1pPr>
              <a:defRPr sz="12500"/>
            </a:lvl1pPr>
            <a:lvl2pPr>
              <a:defRPr sz="10500"/>
            </a:lvl2pPr>
            <a:lvl3pPr>
              <a:defRPr sz="940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3CB1-C878-45B6-8AC8-92DDD3C5EB43}" type="datetimeFigureOut">
              <a:rPr lang="pt-BR" smtClean="0"/>
              <a:t>22/06/2016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D820-C37E-4699-A213-8356D43F6DE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3CB1-C878-45B6-8AC8-92DDD3C5EB43}" type="datetimeFigureOut">
              <a:rPr lang="pt-BR" smtClean="0"/>
              <a:t>22/06/2016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D820-C37E-4699-A213-8356D43F6DE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3CB1-C878-45B6-8AC8-92DDD3C5EB43}" type="datetimeFigureOut">
              <a:rPr lang="pt-BR" smtClean="0"/>
              <a:t>22/06/2016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D820-C37E-4699-A213-8356D43F6DE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2038773"/>
            <a:ext cx="10660709" cy="8676640"/>
          </a:xfrm>
        </p:spPr>
        <p:txBody>
          <a:bodyPr anchor="b"/>
          <a:lstStyle>
            <a:lvl1pPr algn="l">
              <a:defRPr sz="105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2038777"/>
            <a:ext cx="18114764" cy="43703244"/>
          </a:xfrm>
        </p:spPr>
        <p:txBody>
          <a:bodyPr/>
          <a:lstStyle>
            <a:lvl1pPr>
              <a:defRPr sz="16700"/>
            </a:lvl1pPr>
            <a:lvl2pPr>
              <a:defRPr sz="14600"/>
            </a:lvl2pPr>
            <a:lvl3pPr>
              <a:defRPr sz="12500"/>
            </a:lvl3pPr>
            <a:lvl4pPr>
              <a:defRPr sz="10500"/>
            </a:lvl4pPr>
            <a:lvl5pPr>
              <a:defRPr sz="10500"/>
            </a:lvl5pPr>
            <a:lvl6pPr>
              <a:defRPr sz="10500"/>
            </a:lvl6pPr>
            <a:lvl7pPr>
              <a:defRPr sz="10500"/>
            </a:lvl7pPr>
            <a:lvl8pPr>
              <a:defRPr sz="10500"/>
            </a:lvl8pPr>
            <a:lvl9pPr>
              <a:defRPr sz="105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10715417"/>
            <a:ext cx="10660709" cy="35026604"/>
          </a:xfrm>
        </p:spPr>
        <p:txBody>
          <a:bodyPr/>
          <a:lstStyle>
            <a:lvl1pPr marL="0" indent="0">
              <a:buNone/>
              <a:defRPr sz="7300"/>
            </a:lvl1pPr>
            <a:lvl2pPr marL="2388870" indent="0">
              <a:buNone/>
              <a:defRPr sz="6300"/>
            </a:lvl2pPr>
            <a:lvl3pPr marL="4777740" indent="0">
              <a:buNone/>
              <a:defRPr sz="5200"/>
            </a:lvl3pPr>
            <a:lvl4pPr marL="7166610" indent="0">
              <a:buNone/>
              <a:defRPr sz="4700"/>
            </a:lvl4pPr>
            <a:lvl5pPr marL="9555480" indent="0">
              <a:buNone/>
              <a:defRPr sz="4700"/>
            </a:lvl5pPr>
            <a:lvl6pPr marL="11944350" indent="0">
              <a:buNone/>
              <a:defRPr sz="4700"/>
            </a:lvl6pPr>
            <a:lvl7pPr marL="14333220" indent="0">
              <a:buNone/>
              <a:defRPr sz="4700"/>
            </a:lvl7pPr>
            <a:lvl8pPr marL="16722090" indent="0">
              <a:buNone/>
              <a:defRPr sz="4700"/>
            </a:lvl8pPr>
            <a:lvl9pPr marL="19110960" indent="0">
              <a:buNone/>
              <a:defRPr sz="47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3CB1-C878-45B6-8AC8-92DDD3C5EB43}" type="datetimeFigureOut">
              <a:rPr lang="pt-BR" smtClean="0"/>
              <a:t>22/06/2016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D820-C37E-4699-A213-8356D43F6DE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5844480"/>
            <a:ext cx="19442430" cy="4231644"/>
          </a:xfrm>
        </p:spPr>
        <p:txBody>
          <a:bodyPr anchor="b"/>
          <a:lstStyle>
            <a:lvl1pPr algn="l">
              <a:defRPr sz="105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4575387"/>
            <a:ext cx="19442430" cy="30723840"/>
          </a:xfrm>
        </p:spPr>
        <p:txBody>
          <a:bodyPr/>
          <a:lstStyle>
            <a:lvl1pPr marL="0" indent="0">
              <a:buNone/>
              <a:defRPr sz="16700"/>
            </a:lvl1pPr>
            <a:lvl2pPr marL="2388870" indent="0">
              <a:buNone/>
              <a:defRPr sz="14600"/>
            </a:lvl2pPr>
            <a:lvl3pPr marL="4777740" indent="0">
              <a:buNone/>
              <a:defRPr sz="12500"/>
            </a:lvl3pPr>
            <a:lvl4pPr marL="7166610" indent="0">
              <a:buNone/>
              <a:defRPr sz="10500"/>
            </a:lvl4pPr>
            <a:lvl5pPr marL="9555480" indent="0">
              <a:buNone/>
              <a:defRPr sz="10500"/>
            </a:lvl5pPr>
            <a:lvl6pPr marL="11944350" indent="0">
              <a:buNone/>
              <a:defRPr sz="10500"/>
            </a:lvl6pPr>
            <a:lvl7pPr marL="14333220" indent="0">
              <a:buNone/>
              <a:defRPr sz="10500"/>
            </a:lvl7pPr>
            <a:lvl8pPr marL="16722090" indent="0">
              <a:buNone/>
              <a:defRPr sz="10500"/>
            </a:lvl8pPr>
            <a:lvl9pPr marL="19110960" indent="0">
              <a:buNone/>
              <a:defRPr sz="10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40076124"/>
            <a:ext cx="19442430" cy="6009636"/>
          </a:xfrm>
        </p:spPr>
        <p:txBody>
          <a:bodyPr/>
          <a:lstStyle>
            <a:lvl1pPr marL="0" indent="0">
              <a:buNone/>
              <a:defRPr sz="7300"/>
            </a:lvl1pPr>
            <a:lvl2pPr marL="2388870" indent="0">
              <a:buNone/>
              <a:defRPr sz="6300"/>
            </a:lvl2pPr>
            <a:lvl3pPr marL="4777740" indent="0">
              <a:buNone/>
              <a:defRPr sz="5200"/>
            </a:lvl3pPr>
            <a:lvl4pPr marL="7166610" indent="0">
              <a:buNone/>
              <a:defRPr sz="4700"/>
            </a:lvl4pPr>
            <a:lvl5pPr marL="9555480" indent="0">
              <a:buNone/>
              <a:defRPr sz="4700"/>
            </a:lvl5pPr>
            <a:lvl6pPr marL="11944350" indent="0">
              <a:buNone/>
              <a:defRPr sz="4700"/>
            </a:lvl6pPr>
            <a:lvl7pPr marL="14333220" indent="0">
              <a:buNone/>
              <a:defRPr sz="4700"/>
            </a:lvl7pPr>
            <a:lvl8pPr marL="16722090" indent="0">
              <a:buNone/>
              <a:defRPr sz="4700"/>
            </a:lvl8pPr>
            <a:lvl9pPr marL="19110960" indent="0">
              <a:buNone/>
              <a:defRPr sz="47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3CB1-C878-45B6-8AC8-92DDD3C5EB43}" type="datetimeFigureOut">
              <a:rPr lang="pt-BR" smtClean="0"/>
              <a:t>22/06/2016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D820-C37E-4699-A213-8356D43F6DE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2050630"/>
            <a:ext cx="29163645" cy="8534400"/>
          </a:xfrm>
          <a:prstGeom prst="rect">
            <a:avLst/>
          </a:prstGeom>
        </p:spPr>
        <p:txBody>
          <a:bodyPr vert="horz" lIns="477774" tIns="238887" rIns="477774" bIns="238887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1948164"/>
            <a:ext cx="29163645" cy="33793857"/>
          </a:xfrm>
          <a:prstGeom prst="rect">
            <a:avLst/>
          </a:prstGeom>
        </p:spPr>
        <p:txBody>
          <a:bodyPr vert="horz" lIns="477774" tIns="238887" rIns="477774" bIns="238887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7460750"/>
            <a:ext cx="7560945" cy="2726267"/>
          </a:xfrm>
          <a:prstGeom prst="rect">
            <a:avLst/>
          </a:prstGeom>
        </p:spPr>
        <p:txBody>
          <a:bodyPr vert="horz" lIns="477774" tIns="238887" rIns="477774" bIns="238887" rtlCol="0" anchor="ctr"/>
          <a:lstStyle>
            <a:lvl1pPr algn="l">
              <a:defRPr sz="6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13CB1-C878-45B6-8AC8-92DDD3C5EB43}" type="datetimeFigureOut">
              <a:rPr lang="pt-BR" smtClean="0"/>
              <a:t>22/06/2016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7460750"/>
            <a:ext cx="10261283" cy="2726267"/>
          </a:xfrm>
          <a:prstGeom prst="rect">
            <a:avLst/>
          </a:prstGeom>
        </p:spPr>
        <p:txBody>
          <a:bodyPr vert="horz" lIns="477774" tIns="238887" rIns="477774" bIns="238887" rtlCol="0" anchor="ctr"/>
          <a:lstStyle>
            <a:lvl1pPr algn="ctr">
              <a:defRPr sz="6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7460750"/>
            <a:ext cx="7560945" cy="2726267"/>
          </a:xfrm>
          <a:prstGeom prst="rect">
            <a:avLst/>
          </a:prstGeom>
        </p:spPr>
        <p:txBody>
          <a:bodyPr vert="horz" lIns="477774" tIns="238887" rIns="477774" bIns="238887" rtlCol="0" anchor="ctr"/>
          <a:lstStyle>
            <a:lvl1pPr algn="r">
              <a:defRPr sz="6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8D820-C37E-4699-A213-8356D43F6DE8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777740" rtl="0" eaLnBrk="1" latinLnBrk="0" hangingPunct="1">
        <a:spcBef>
          <a:spcPct val="0"/>
        </a:spcBef>
        <a:buNone/>
        <a:defRPr sz="2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1653" indent="-1791653" algn="l" defTabSz="4777740" rtl="0" eaLnBrk="1" latinLnBrk="0" hangingPunct="1">
        <a:spcBef>
          <a:spcPct val="20000"/>
        </a:spcBef>
        <a:buFont typeface="Arial" pitchFamily="34" charset="0"/>
        <a:buChar char="•"/>
        <a:defRPr sz="16700" kern="1200">
          <a:solidFill>
            <a:schemeClr val="tx1"/>
          </a:solidFill>
          <a:latin typeface="+mn-lt"/>
          <a:ea typeface="+mn-ea"/>
          <a:cs typeface="+mn-cs"/>
        </a:defRPr>
      </a:lvl1pPr>
      <a:lvl2pPr marL="3881914" indent="-1493044" algn="l" defTabSz="4777740" rtl="0" eaLnBrk="1" latinLnBrk="0" hangingPunct="1">
        <a:spcBef>
          <a:spcPct val="20000"/>
        </a:spcBef>
        <a:buFont typeface="Arial" pitchFamily="34" charset="0"/>
        <a:buChar char="–"/>
        <a:defRPr sz="14600" kern="1200">
          <a:solidFill>
            <a:schemeClr val="tx1"/>
          </a:solidFill>
          <a:latin typeface="+mn-lt"/>
          <a:ea typeface="+mn-ea"/>
          <a:cs typeface="+mn-cs"/>
        </a:defRPr>
      </a:lvl2pPr>
      <a:lvl3pPr marL="5972175" indent="-1194435" algn="l" defTabSz="4777740" rtl="0" eaLnBrk="1" latinLnBrk="0" hangingPunct="1">
        <a:spcBef>
          <a:spcPct val="20000"/>
        </a:spcBef>
        <a:buFont typeface="Arial" pitchFamily="34" charset="0"/>
        <a:buChar char="•"/>
        <a:defRPr sz="12500" kern="1200">
          <a:solidFill>
            <a:schemeClr val="tx1"/>
          </a:solidFill>
          <a:latin typeface="+mn-lt"/>
          <a:ea typeface="+mn-ea"/>
          <a:cs typeface="+mn-cs"/>
        </a:defRPr>
      </a:lvl3pPr>
      <a:lvl4pPr marL="8361045" indent="-1194435" algn="l" defTabSz="4777740" rtl="0" eaLnBrk="1" latinLnBrk="0" hangingPunct="1">
        <a:spcBef>
          <a:spcPct val="20000"/>
        </a:spcBef>
        <a:buFont typeface="Arial" pitchFamily="34" charset="0"/>
        <a:buChar char="–"/>
        <a:defRPr sz="10500" kern="1200">
          <a:solidFill>
            <a:schemeClr val="tx1"/>
          </a:solidFill>
          <a:latin typeface="+mn-lt"/>
          <a:ea typeface="+mn-ea"/>
          <a:cs typeface="+mn-cs"/>
        </a:defRPr>
      </a:lvl4pPr>
      <a:lvl5pPr marL="10749915" indent="-1194435" algn="l" defTabSz="4777740" rtl="0" eaLnBrk="1" latinLnBrk="0" hangingPunct="1">
        <a:spcBef>
          <a:spcPct val="20000"/>
        </a:spcBef>
        <a:buFont typeface="Arial" pitchFamily="34" charset="0"/>
        <a:buChar char="»"/>
        <a:defRPr sz="10500" kern="1200">
          <a:solidFill>
            <a:schemeClr val="tx1"/>
          </a:solidFill>
          <a:latin typeface="+mn-lt"/>
          <a:ea typeface="+mn-ea"/>
          <a:cs typeface="+mn-cs"/>
        </a:defRPr>
      </a:lvl5pPr>
      <a:lvl6pPr marL="13138785" indent="-1194435" algn="l" defTabSz="4777740" rtl="0" eaLnBrk="1" latinLnBrk="0" hangingPunct="1">
        <a:spcBef>
          <a:spcPct val="20000"/>
        </a:spcBef>
        <a:buFont typeface="Arial" pitchFamily="34" charset="0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6pPr>
      <a:lvl7pPr marL="15527655" indent="-1194435" algn="l" defTabSz="4777740" rtl="0" eaLnBrk="1" latinLnBrk="0" hangingPunct="1">
        <a:spcBef>
          <a:spcPct val="20000"/>
        </a:spcBef>
        <a:buFont typeface="Arial" pitchFamily="34" charset="0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7pPr>
      <a:lvl8pPr marL="17916525" indent="-1194435" algn="l" defTabSz="4777740" rtl="0" eaLnBrk="1" latinLnBrk="0" hangingPunct="1">
        <a:spcBef>
          <a:spcPct val="20000"/>
        </a:spcBef>
        <a:buFont typeface="Arial" pitchFamily="34" charset="0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8pPr>
      <a:lvl9pPr marL="20305395" indent="-1194435" algn="l" defTabSz="4777740" rtl="0" eaLnBrk="1" latinLnBrk="0" hangingPunct="1">
        <a:spcBef>
          <a:spcPct val="20000"/>
        </a:spcBef>
        <a:buFont typeface="Arial" pitchFamily="34" charset="0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777740" rtl="0" eaLnBrk="1" latinLnBrk="0" hangingPunct="1">
        <a:defRPr sz="9400" kern="1200">
          <a:solidFill>
            <a:schemeClr val="tx1"/>
          </a:solidFill>
          <a:latin typeface="+mn-lt"/>
          <a:ea typeface="+mn-ea"/>
          <a:cs typeface="+mn-cs"/>
        </a:defRPr>
      </a:lvl1pPr>
      <a:lvl2pPr marL="2388870" algn="l" defTabSz="4777740" rtl="0" eaLnBrk="1" latinLnBrk="0" hangingPunct="1">
        <a:defRPr sz="9400" kern="1200">
          <a:solidFill>
            <a:schemeClr val="tx1"/>
          </a:solidFill>
          <a:latin typeface="+mn-lt"/>
          <a:ea typeface="+mn-ea"/>
          <a:cs typeface="+mn-cs"/>
        </a:defRPr>
      </a:lvl2pPr>
      <a:lvl3pPr marL="4777740" algn="l" defTabSz="4777740" rtl="0" eaLnBrk="1" latinLnBrk="0" hangingPunct="1">
        <a:defRPr sz="9400" kern="1200">
          <a:solidFill>
            <a:schemeClr val="tx1"/>
          </a:solidFill>
          <a:latin typeface="+mn-lt"/>
          <a:ea typeface="+mn-ea"/>
          <a:cs typeface="+mn-cs"/>
        </a:defRPr>
      </a:lvl3pPr>
      <a:lvl4pPr marL="7166610" algn="l" defTabSz="4777740" rtl="0" eaLnBrk="1" latinLnBrk="0" hangingPunct="1">
        <a:defRPr sz="9400" kern="1200">
          <a:solidFill>
            <a:schemeClr val="tx1"/>
          </a:solidFill>
          <a:latin typeface="+mn-lt"/>
          <a:ea typeface="+mn-ea"/>
          <a:cs typeface="+mn-cs"/>
        </a:defRPr>
      </a:lvl4pPr>
      <a:lvl5pPr marL="9555480" algn="l" defTabSz="4777740" rtl="0" eaLnBrk="1" latinLnBrk="0" hangingPunct="1">
        <a:defRPr sz="9400" kern="1200">
          <a:solidFill>
            <a:schemeClr val="tx1"/>
          </a:solidFill>
          <a:latin typeface="+mn-lt"/>
          <a:ea typeface="+mn-ea"/>
          <a:cs typeface="+mn-cs"/>
        </a:defRPr>
      </a:lvl5pPr>
      <a:lvl6pPr marL="11944350" algn="l" defTabSz="4777740" rtl="0" eaLnBrk="1" latinLnBrk="0" hangingPunct="1">
        <a:defRPr sz="9400" kern="1200">
          <a:solidFill>
            <a:schemeClr val="tx1"/>
          </a:solidFill>
          <a:latin typeface="+mn-lt"/>
          <a:ea typeface="+mn-ea"/>
          <a:cs typeface="+mn-cs"/>
        </a:defRPr>
      </a:lvl6pPr>
      <a:lvl7pPr marL="14333220" algn="l" defTabSz="4777740" rtl="0" eaLnBrk="1" latinLnBrk="0" hangingPunct="1">
        <a:defRPr sz="9400" kern="1200">
          <a:solidFill>
            <a:schemeClr val="tx1"/>
          </a:solidFill>
          <a:latin typeface="+mn-lt"/>
          <a:ea typeface="+mn-ea"/>
          <a:cs typeface="+mn-cs"/>
        </a:defRPr>
      </a:lvl7pPr>
      <a:lvl8pPr marL="16722090" algn="l" defTabSz="4777740" rtl="0" eaLnBrk="1" latinLnBrk="0" hangingPunct="1">
        <a:defRPr sz="9400" kern="1200">
          <a:solidFill>
            <a:schemeClr val="tx1"/>
          </a:solidFill>
          <a:latin typeface="+mn-lt"/>
          <a:ea typeface="+mn-ea"/>
          <a:cs typeface="+mn-cs"/>
        </a:defRPr>
      </a:lvl8pPr>
      <a:lvl9pPr marL="19110960" algn="l" defTabSz="4777740" rtl="0" eaLnBrk="1" latinLnBrk="0" hangingPunct="1">
        <a:defRPr sz="9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32404050" cy="2266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V="1">
            <a:off x="0" y="6919691"/>
            <a:ext cx="32404050" cy="1038324"/>
          </a:xfrm>
          <a:prstGeom prst="rect">
            <a:avLst/>
          </a:prstGeom>
          <a:noFill/>
        </p:spPr>
      </p:pic>
      <p:sp>
        <p:nvSpPr>
          <p:cNvPr id="8" name="Retângulo de cantos arredondados 7"/>
          <p:cNvSpPr/>
          <p:nvPr/>
        </p:nvSpPr>
        <p:spPr>
          <a:xfrm>
            <a:off x="557103" y="8743832"/>
            <a:ext cx="31204005" cy="885831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Retângulo de cantos arredondados 8"/>
          <p:cNvSpPr/>
          <p:nvPr/>
        </p:nvSpPr>
        <p:spPr>
          <a:xfrm>
            <a:off x="699979" y="18816590"/>
            <a:ext cx="19502573" cy="885831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de cantos arredondados 9"/>
          <p:cNvSpPr/>
          <p:nvPr/>
        </p:nvSpPr>
        <p:spPr>
          <a:xfrm>
            <a:off x="20717020" y="18816590"/>
            <a:ext cx="10629861" cy="885831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557103" y="28817910"/>
            <a:ext cx="19502573" cy="885831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de cantos arredondados 11"/>
          <p:cNvSpPr/>
          <p:nvPr/>
        </p:nvSpPr>
        <p:spPr>
          <a:xfrm>
            <a:off x="20574144" y="28817910"/>
            <a:ext cx="10629861" cy="885831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de cantos arredondados 13"/>
          <p:cNvSpPr/>
          <p:nvPr/>
        </p:nvSpPr>
        <p:spPr>
          <a:xfrm>
            <a:off x="485665" y="38676354"/>
            <a:ext cx="31204005" cy="492922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de cantos arredondados 14"/>
          <p:cNvSpPr/>
          <p:nvPr/>
        </p:nvSpPr>
        <p:spPr>
          <a:xfrm>
            <a:off x="714380" y="44748584"/>
            <a:ext cx="31204005" cy="4429156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30" name="Freeform 47"/>
          <p:cNvSpPr>
            <a:spLocks/>
          </p:cNvSpPr>
          <p:nvPr/>
        </p:nvSpPr>
        <p:spPr bwMode="auto">
          <a:xfrm>
            <a:off x="1842987" y="8172328"/>
            <a:ext cx="6357982" cy="2214578"/>
          </a:xfrm>
          <a:custGeom>
            <a:avLst/>
            <a:gdLst>
              <a:gd name="T0" fmla="*/ 1762760 w 2918"/>
              <a:gd name="T1" fmla="*/ 107315 h 687"/>
              <a:gd name="T2" fmla="*/ 90170 w 2918"/>
              <a:gd name="T3" fmla="*/ 107315 h 687"/>
              <a:gd name="T4" fmla="*/ 71755 w 2918"/>
              <a:gd name="T5" fmla="*/ 109220 h 687"/>
              <a:gd name="T6" fmla="*/ 26670 w 2918"/>
              <a:gd name="T7" fmla="*/ 133350 h 687"/>
              <a:gd name="T8" fmla="*/ 1905 w 2918"/>
              <a:gd name="T9" fmla="*/ 179070 h 687"/>
              <a:gd name="T10" fmla="*/ 0 w 2918"/>
              <a:gd name="T11" fmla="*/ 196850 h 687"/>
              <a:gd name="T12" fmla="*/ 0 w 2918"/>
              <a:gd name="T13" fmla="*/ 453390 h 687"/>
              <a:gd name="T14" fmla="*/ 15240 w 2918"/>
              <a:gd name="T15" fmla="*/ 503555 h 687"/>
              <a:gd name="T16" fmla="*/ 55245 w 2918"/>
              <a:gd name="T17" fmla="*/ 535940 h 687"/>
              <a:gd name="T18" fmla="*/ 90170 w 2918"/>
              <a:gd name="T19" fmla="*/ 542925 h 687"/>
              <a:gd name="T20" fmla="*/ 1762760 w 2918"/>
              <a:gd name="T21" fmla="*/ 542925 h 687"/>
              <a:gd name="T22" fmla="*/ 1812925 w 2918"/>
              <a:gd name="T23" fmla="*/ 527685 h 687"/>
              <a:gd name="T24" fmla="*/ 1845945 w 2918"/>
              <a:gd name="T25" fmla="*/ 488315 h 687"/>
              <a:gd name="T26" fmla="*/ 1852930 w 2918"/>
              <a:gd name="T27" fmla="*/ 453390 h 687"/>
              <a:gd name="T28" fmla="*/ 1852930 w 2918"/>
              <a:gd name="T29" fmla="*/ 196850 h 687"/>
              <a:gd name="T30" fmla="*/ 1837690 w 2918"/>
              <a:gd name="T31" fmla="*/ 146685 h 687"/>
              <a:gd name="T32" fmla="*/ 1797685 w 2918"/>
              <a:gd name="T33" fmla="*/ 114300 h 687"/>
              <a:gd name="T34" fmla="*/ 1762760 w 2918"/>
              <a:gd name="T35" fmla="*/ 107315 h 687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918" h="687">
                <a:moveTo>
                  <a:pt x="2776" y="0"/>
                </a:moveTo>
                <a:lnTo>
                  <a:pt x="142" y="0"/>
                </a:lnTo>
                <a:lnTo>
                  <a:pt x="113" y="3"/>
                </a:lnTo>
                <a:lnTo>
                  <a:pt x="42" y="41"/>
                </a:lnTo>
                <a:lnTo>
                  <a:pt x="3" y="113"/>
                </a:lnTo>
                <a:lnTo>
                  <a:pt x="0" y="141"/>
                </a:lnTo>
                <a:lnTo>
                  <a:pt x="0" y="545"/>
                </a:lnTo>
                <a:lnTo>
                  <a:pt x="24" y="624"/>
                </a:lnTo>
                <a:lnTo>
                  <a:pt x="87" y="675"/>
                </a:lnTo>
                <a:lnTo>
                  <a:pt x="142" y="686"/>
                </a:lnTo>
                <a:lnTo>
                  <a:pt x="2776" y="686"/>
                </a:lnTo>
                <a:lnTo>
                  <a:pt x="2855" y="662"/>
                </a:lnTo>
                <a:lnTo>
                  <a:pt x="2907" y="600"/>
                </a:lnTo>
                <a:lnTo>
                  <a:pt x="2918" y="545"/>
                </a:lnTo>
                <a:lnTo>
                  <a:pt x="2918" y="141"/>
                </a:lnTo>
                <a:lnTo>
                  <a:pt x="2894" y="62"/>
                </a:lnTo>
                <a:lnTo>
                  <a:pt x="2831" y="11"/>
                </a:lnTo>
                <a:lnTo>
                  <a:pt x="2776" y="0"/>
                </a:lnTo>
                <a:close/>
              </a:path>
            </a:pathLst>
          </a:custGeom>
          <a:solidFill>
            <a:srgbClr val="4BACC6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7" name="Freeform 47"/>
          <p:cNvSpPr>
            <a:spLocks/>
          </p:cNvSpPr>
          <p:nvPr/>
        </p:nvSpPr>
        <p:spPr bwMode="auto">
          <a:xfrm>
            <a:off x="2057301" y="18173648"/>
            <a:ext cx="6357982" cy="2214578"/>
          </a:xfrm>
          <a:custGeom>
            <a:avLst/>
            <a:gdLst>
              <a:gd name="T0" fmla="*/ 1762760 w 2918"/>
              <a:gd name="T1" fmla="*/ 107315 h 687"/>
              <a:gd name="T2" fmla="*/ 90170 w 2918"/>
              <a:gd name="T3" fmla="*/ 107315 h 687"/>
              <a:gd name="T4" fmla="*/ 71755 w 2918"/>
              <a:gd name="T5" fmla="*/ 109220 h 687"/>
              <a:gd name="T6" fmla="*/ 26670 w 2918"/>
              <a:gd name="T7" fmla="*/ 133350 h 687"/>
              <a:gd name="T8" fmla="*/ 1905 w 2918"/>
              <a:gd name="T9" fmla="*/ 179070 h 687"/>
              <a:gd name="T10" fmla="*/ 0 w 2918"/>
              <a:gd name="T11" fmla="*/ 196850 h 687"/>
              <a:gd name="T12" fmla="*/ 0 w 2918"/>
              <a:gd name="T13" fmla="*/ 453390 h 687"/>
              <a:gd name="T14" fmla="*/ 15240 w 2918"/>
              <a:gd name="T15" fmla="*/ 503555 h 687"/>
              <a:gd name="T16" fmla="*/ 55245 w 2918"/>
              <a:gd name="T17" fmla="*/ 535940 h 687"/>
              <a:gd name="T18" fmla="*/ 90170 w 2918"/>
              <a:gd name="T19" fmla="*/ 542925 h 687"/>
              <a:gd name="T20" fmla="*/ 1762760 w 2918"/>
              <a:gd name="T21" fmla="*/ 542925 h 687"/>
              <a:gd name="T22" fmla="*/ 1812925 w 2918"/>
              <a:gd name="T23" fmla="*/ 527685 h 687"/>
              <a:gd name="T24" fmla="*/ 1845945 w 2918"/>
              <a:gd name="T25" fmla="*/ 488315 h 687"/>
              <a:gd name="T26" fmla="*/ 1852930 w 2918"/>
              <a:gd name="T27" fmla="*/ 453390 h 687"/>
              <a:gd name="T28" fmla="*/ 1852930 w 2918"/>
              <a:gd name="T29" fmla="*/ 196850 h 687"/>
              <a:gd name="T30" fmla="*/ 1837690 w 2918"/>
              <a:gd name="T31" fmla="*/ 146685 h 687"/>
              <a:gd name="T32" fmla="*/ 1797685 w 2918"/>
              <a:gd name="T33" fmla="*/ 114300 h 687"/>
              <a:gd name="T34" fmla="*/ 1762760 w 2918"/>
              <a:gd name="T35" fmla="*/ 107315 h 687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918" h="687">
                <a:moveTo>
                  <a:pt x="2776" y="0"/>
                </a:moveTo>
                <a:lnTo>
                  <a:pt x="142" y="0"/>
                </a:lnTo>
                <a:lnTo>
                  <a:pt x="113" y="3"/>
                </a:lnTo>
                <a:lnTo>
                  <a:pt x="42" y="41"/>
                </a:lnTo>
                <a:lnTo>
                  <a:pt x="3" y="113"/>
                </a:lnTo>
                <a:lnTo>
                  <a:pt x="0" y="141"/>
                </a:lnTo>
                <a:lnTo>
                  <a:pt x="0" y="545"/>
                </a:lnTo>
                <a:lnTo>
                  <a:pt x="24" y="624"/>
                </a:lnTo>
                <a:lnTo>
                  <a:pt x="87" y="675"/>
                </a:lnTo>
                <a:lnTo>
                  <a:pt x="142" y="686"/>
                </a:lnTo>
                <a:lnTo>
                  <a:pt x="2776" y="686"/>
                </a:lnTo>
                <a:lnTo>
                  <a:pt x="2855" y="662"/>
                </a:lnTo>
                <a:lnTo>
                  <a:pt x="2907" y="600"/>
                </a:lnTo>
                <a:lnTo>
                  <a:pt x="2918" y="545"/>
                </a:lnTo>
                <a:lnTo>
                  <a:pt x="2918" y="141"/>
                </a:lnTo>
                <a:lnTo>
                  <a:pt x="2894" y="62"/>
                </a:lnTo>
                <a:lnTo>
                  <a:pt x="2831" y="11"/>
                </a:lnTo>
                <a:lnTo>
                  <a:pt x="2776" y="0"/>
                </a:lnTo>
                <a:close/>
              </a:path>
            </a:pathLst>
          </a:custGeom>
          <a:solidFill>
            <a:srgbClr val="4BACC6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8" name="Freeform 47"/>
          <p:cNvSpPr>
            <a:spLocks/>
          </p:cNvSpPr>
          <p:nvPr/>
        </p:nvSpPr>
        <p:spPr bwMode="auto">
          <a:xfrm>
            <a:off x="21559875" y="18326048"/>
            <a:ext cx="8215370" cy="2214578"/>
          </a:xfrm>
          <a:custGeom>
            <a:avLst/>
            <a:gdLst>
              <a:gd name="T0" fmla="*/ 1762760 w 2918"/>
              <a:gd name="T1" fmla="*/ 107315 h 687"/>
              <a:gd name="T2" fmla="*/ 90170 w 2918"/>
              <a:gd name="T3" fmla="*/ 107315 h 687"/>
              <a:gd name="T4" fmla="*/ 71755 w 2918"/>
              <a:gd name="T5" fmla="*/ 109220 h 687"/>
              <a:gd name="T6" fmla="*/ 26670 w 2918"/>
              <a:gd name="T7" fmla="*/ 133350 h 687"/>
              <a:gd name="T8" fmla="*/ 1905 w 2918"/>
              <a:gd name="T9" fmla="*/ 179070 h 687"/>
              <a:gd name="T10" fmla="*/ 0 w 2918"/>
              <a:gd name="T11" fmla="*/ 196850 h 687"/>
              <a:gd name="T12" fmla="*/ 0 w 2918"/>
              <a:gd name="T13" fmla="*/ 453390 h 687"/>
              <a:gd name="T14" fmla="*/ 15240 w 2918"/>
              <a:gd name="T15" fmla="*/ 503555 h 687"/>
              <a:gd name="T16" fmla="*/ 55245 w 2918"/>
              <a:gd name="T17" fmla="*/ 535940 h 687"/>
              <a:gd name="T18" fmla="*/ 90170 w 2918"/>
              <a:gd name="T19" fmla="*/ 542925 h 687"/>
              <a:gd name="T20" fmla="*/ 1762760 w 2918"/>
              <a:gd name="T21" fmla="*/ 542925 h 687"/>
              <a:gd name="T22" fmla="*/ 1812925 w 2918"/>
              <a:gd name="T23" fmla="*/ 527685 h 687"/>
              <a:gd name="T24" fmla="*/ 1845945 w 2918"/>
              <a:gd name="T25" fmla="*/ 488315 h 687"/>
              <a:gd name="T26" fmla="*/ 1852930 w 2918"/>
              <a:gd name="T27" fmla="*/ 453390 h 687"/>
              <a:gd name="T28" fmla="*/ 1852930 w 2918"/>
              <a:gd name="T29" fmla="*/ 196850 h 687"/>
              <a:gd name="T30" fmla="*/ 1837690 w 2918"/>
              <a:gd name="T31" fmla="*/ 146685 h 687"/>
              <a:gd name="T32" fmla="*/ 1797685 w 2918"/>
              <a:gd name="T33" fmla="*/ 114300 h 687"/>
              <a:gd name="T34" fmla="*/ 1762760 w 2918"/>
              <a:gd name="T35" fmla="*/ 107315 h 687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918" h="687">
                <a:moveTo>
                  <a:pt x="2776" y="0"/>
                </a:moveTo>
                <a:lnTo>
                  <a:pt x="142" y="0"/>
                </a:lnTo>
                <a:lnTo>
                  <a:pt x="113" y="3"/>
                </a:lnTo>
                <a:lnTo>
                  <a:pt x="42" y="41"/>
                </a:lnTo>
                <a:lnTo>
                  <a:pt x="3" y="113"/>
                </a:lnTo>
                <a:lnTo>
                  <a:pt x="0" y="141"/>
                </a:lnTo>
                <a:lnTo>
                  <a:pt x="0" y="545"/>
                </a:lnTo>
                <a:lnTo>
                  <a:pt x="24" y="624"/>
                </a:lnTo>
                <a:lnTo>
                  <a:pt x="87" y="675"/>
                </a:lnTo>
                <a:lnTo>
                  <a:pt x="142" y="686"/>
                </a:lnTo>
                <a:lnTo>
                  <a:pt x="2776" y="686"/>
                </a:lnTo>
                <a:lnTo>
                  <a:pt x="2855" y="662"/>
                </a:lnTo>
                <a:lnTo>
                  <a:pt x="2907" y="600"/>
                </a:lnTo>
                <a:lnTo>
                  <a:pt x="2918" y="545"/>
                </a:lnTo>
                <a:lnTo>
                  <a:pt x="2918" y="141"/>
                </a:lnTo>
                <a:lnTo>
                  <a:pt x="2894" y="62"/>
                </a:lnTo>
                <a:lnTo>
                  <a:pt x="2831" y="11"/>
                </a:lnTo>
                <a:lnTo>
                  <a:pt x="2776" y="0"/>
                </a:lnTo>
                <a:close/>
              </a:path>
            </a:pathLst>
          </a:custGeom>
          <a:solidFill>
            <a:srgbClr val="4BACC6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9" name="Freeform 47"/>
          <p:cNvSpPr>
            <a:spLocks/>
          </p:cNvSpPr>
          <p:nvPr/>
        </p:nvSpPr>
        <p:spPr bwMode="auto">
          <a:xfrm>
            <a:off x="1842987" y="27951130"/>
            <a:ext cx="6357982" cy="2214578"/>
          </a:xfrm>
          <a:custGeom>
            <a:avLst/>
            <a:gdLst>
              <a:gd name="T0" fmla="*/ 1762760 w 2918"/>
              <a:gd name="T1" fmla="*/ 107315 h 687"/>
              <a:gd name="T2" fmla="*/ 90170 w 2918"/>
              <a:gd name="T3" fmla="*/ 107315 h 687"/>
              <a:gd name="T4" fmla="*/ 71755 w 2918"/>
              <a:gd name="T5" fmla="*/ 109220 h 687"/>
              <a:gd name="T6" fmla="*/ 26670 w 2918"/>
              <a:gd name="T7" fmla="*/ 133350 h 687"/>
              <a:gd name="T8" fmla="*/ 1905 w 2918"/>
              <a:gd name="T9" fmla="*/ 179070 h 687"/>
              <a:gd name="T10" fmla="*/ 0 w 2918"/>
              <a:gd name="T11" fmla="*/ 196850 h 687"/>
              <a:gd name="T12" fmla="*/ 0 w 2918"/>
              <a:gd name="T13" fmla="*/ 453390 h 687"/>
              <a:gd name="T14" fmla="*/ 15240 w 2918"/>
              <a:gd name="T15" fmla="*/ 503555 h 687"/>
              <a:gd name="T16" fmla="*/ 55245 w 2918"/>
              <a:gd name="T17" fmla="*/ 535940 h 687"/>
              <a:gd name="T18" fmla="*/ 90170 w 2918"/>
              <a:gd name="T19" fmla="*/ 542925 h 687"/>
              <a:gd name="T20" fmla="*/ 1762760 w 2918"/>
              <a:gd name="T21" fmla="*/ 542925 h 687"/>
              <a:gd name="T22" fmla="*/ 1812925 w 2918"/>
              <a:gd name="T23" fmla="*/ 527685 h 687"/>
              <a:gd name="T24" fmla="*/ 1845945 w 2918"/>
              <a:gd name="T25" fmla="*/ 488315 h 687"/>
              <a:gd name="T26" fmla="*/ 1852930 w 2918"/>
              <a:gd name="T27" fmla="*/ 453390 h 687"/>
              <a:gd name="T28" fmla="*/ 1852930 w 2918"/>
              <a:gd name="T29" fmla="*/ 196850 h 687"/>
              <a:gd name="T30" fmla="*/ 1837690 w 2918"/>
              <a:gd name="T31" fmla="*/ 146685 h 687"/>
              <a:gd name="T32" fmla="*/ 1797685 w 2918"/>
              <a:gd name="T33" fmla="*/ 114300 h 687"/>
              <a:gd name="T34" fmla="*/ 1762760 w 2918"/>
              <a:gd name="T35" fmla="*/ 107315 h 687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918" h="687">
                <a:moveTo>
                  <a:pt x="2776" y="0"/>
                </a:moveTo>
                <a:lnTo>
                  <a:pt x="142" y="0"/>
                </a:lnTo>
                <a:lnTo>
                  <a:pt x="113" y="3"/>
                </a:lnTo>
                <a:lnTo>
                  <a:pt x="42" y="41"/>
                </a:lnTo>
                <a:lnTo>
                  <a:pt x="3" y="113"/>
                </a:lnTo>
                <a:lnTo>
                  <a:pt x="0" y="141"/>
                </a:lnTo>
                <a:lnTo>
                  <a:pt x="0" y="545"/>
                </a:lnTo>
                <a:lnTo>
                  <a:pt x="24" y="624"/>
                </a:lnTo>
                <a:lnTo>
                  <a:pt x="87" y="675"/>
                </a:lnTo>
                <a:lnTo>
                  <a:pt x="142" y="686"/>
                </a:lnTo>
                <a:lnTo>
                  <a:pt x="2776" y="686"/>
                </a:lnTo>
                <a:lnTo>
                  <a:pt x="2855" y="662"/>
                </a:lnTo>
                <a:lnTo>
                  <a:pt x="2907" y="600"/>
                </a:lnTo>
                <a:lnTo>
                  <a:pt x="2918" y="545"/>
                </a:lnTo>
                <a:lnTo>
                  <a:pt x="2918" y="141"/>
                </a:lnTo>
                <a:lnTo>
                  <a:pt x="2894" y="62"/>
                </a:lnTo>
                <a:lnTo>
                  <a:pt x="2831" y="11"/>
                </a:lnTo>
                <a:lnTo>
                  <a:pt x="2776" y="0"/>
                </a:lnTo>
                <a:close/>
              </a:path>
            </a:pathLst>
          </a:custGeom>
          <a:solidFill>
            <a:srgbClr val="4BACC6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0" name="Freeform 47"/>
          <p:cNvSpPr>
            <a:spLocks/>
          </p:cNvSpPr>
          <p:nvPr/>
        </p:nvSpPr>
        <p:spPr bwMode="auto">
          <a:xfrm>
            <a:off x="21345561" y="28103530"/>
            <a:ext cx="8715436" cy="2214578"/>
          </a:xfrm>
          <a:custGeom>
            <a:avLst/>
            <a:gdLst>
              <a:gd name="T0" fmla="*/ 1762760 w 2918"/>
              <a:gd name="T1" fmla="*/ 107315 h 687"/>
              <a:gd name="T2" fmla="*/ 90170 w 2918"/>
              <a:gd name="T3" fmla="*/ 107315 h 687"/>
              <a:gd name="T4" fmla="*/ 71755 w 2918"/>
              <a:gd name="T5" fmla="*/ 109220 h 687"/>
              <a:gd name="T6" fmla="*/ 26670 w 2918"/>
              <a:gd name="T7" fmla="*/ 133350 h 687"/>
              <a:gd name="T8" fmla="*/ 1905 w 2918"/>
              <a:gd name="T9" fmla="*/ 179070 h 687"/>
              <a:gd name="T10" fmla="*/ 0 w 2918"/>
              <a:gd name="T11" fmla="*/ 196850 h 687"/>
              <a:gd name="T12" fmla="*/ 0 w 2918"/>
              <a:gd name="T13" fmla="*/ 453390 h 687"/>
              <a:gd name="T14" fmla="*/ 15240 w 2918"/>
              <a:gd name="T15" fmla="*/ 503555 h 687"/>
              <a:gd name="T16" fmla="*/ 55245 w 2918"/>
              <a:gd name="T17" fmla="*/ 535940 h 687"/>
              <a:gd name="T18" fmla="*/ 90170 w 2918"/>
              <a:gd name="T19" fmla="*/ 542925 h 687"/>
              <a:gd name="T20" fmla="*/ 1762760 w 2918"/>
              <a:gd name="T21" fmla="*/ 542925 h 687"/>
              <a:gd name="T22" fmla="*/ 1812925 w 2918"/>
              <a:gd name="T23" fmla="*/ 527685 h 687"/>
              <a:gd name="T24" fmla="*/ 1845945 w 2918"/>
              <a:gd name="T25" fmla="*/ 488315 h 687"/>
              <a:gd name="T26" fmla="*/ 1852930 w 2918"/>
              <a:gd name="T27" fmla="*/ 453390 h 687"/>
              <a:gd name="T28" fmla="*/ 1852930 w 2918"/>
              <a:gd name="T29" fmla="*/ 196850 h 687"/>
              <a:gd name="T30" fmla="*/ 1837690 w 2918"/>
              <a:gd name="T31" fmla="*/ 146685 h 687"/>
              <a:gd name="T32" fmla="*/ 1797685 w 2918"/>
              <a:gd name="T33" fmla="*/ 114300 h 687"/>
              <a:gd name="T34" fmla="*/ 1762760 w 2918"/>
              <a:gd name="T35" fmla="*/ 107315 h 687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918" h="687">
                <a:moveTo>
                  <a:pt x="2776" y="0"/>
                </a:moveTo>
                <a:lnTo>
                  <a:pt x="142" y="0"/>
                </a:lnTo>
                <a:lnTo>
                  <a:pt x="113" y="3"/>
                </a:lnTo>
                <a:lnTo>
                  <a:pt x="42" y="41"/>
                </a:lnTo>
                <a:lnTo>
                  <a:pt x="3" y="113"/>
                </a:lnTo>
                <a:lnTo>
                  <a:pt x="0" y="141"/>
                </a:lnTo>
                <a:lnTo>
                  <a:pt x="0" y="545"/>
                </a:lnTo>
                <a:lnTo>
                  <a:pt x="24" y="624"/>
                </a:lnTo>
                <a:lnTo>
                  <a:pt x="87" y="675"/>
                </a:lnTo>
                <a:lnTo>
                  <a:pt x="142" y="686"/>
                </a:lnTo>
                <a:lnTo>
                  <a:pt x="2776" y="686"/>
                </a:lnTo>
                <a:lnTo>
                  <a:pt x="2855" y="662"/>
                </a:lnTo>
                <a:lnTo>
                  <a:pt x="2907" y="600"/>
                </a:lnTo>
                <a:lnTo>
                  <a:pt x="2918" y="545"/>
                </a:lnTo>
                <a:lnTo>
                  <a:pt x="2918" y="141"/>
                </a:lnTo>
                <a:lnTo>
                  <a:pt x="2894" y="62"/>
                </a:lnTo>
                <a:lnTo>
                  <a:pt x="2831" y="11"/>
                </a:lnTo>
                <a:lnTo>
                  <a:pt x="2776" y="0"/>
                </a:lnTo>
                <a:close/>
              </a:path>
            </a:pathLst>
          </a:custGeom>
          <a:solidFill>
            <a:srgbClr val="4BACC6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1" name="Freeform 47"/>
          <p:cNvSpPr>
            <a:spLocks/>
          </p:cNvSpPr>
          <p:nvPr/>
        </p:nvSpPr>
        <p:spPr bwMode="auto">
          <a:xfrm>
            <a:off x="1414359" y="38104850"/>
            <a:ext cx="7500990" cy="2214578"/>
          </a:xfrm>
          <a:custGeom>
            <a:avLst/>
            <a:gdLst>
              <a:gd name="T0" fmla="*/ 1762760 w 2918"/>
              <a:gd name="T1" fmla="*/ 107315 h 687"/>
              <a:gd name="T2" fmla="*/ 90170 w 2918"/>
              <a:gd name="T3" fmla="*/ 107315 h 687"/>
              <a:gd name="T4" fmla="*/ 71755 w 2918"/>
              <a:gd name="T5" fmla="*/ 109220 h 687"/>
              <a:gd name="T6" fmla="*/ 26670 w 2918"/>
              <a:gd name="T7" fmla="*/ 133350 h 687"/>
              <a:gd name="T8" fmla="*/ 1905 w 2918"/>
              <a:gd name="T9" fmla="*/ 179070 h 687"/>
              <a:gd name="T10" fmla="*/ 0 w 2918"/>
              <a:gd name="T11" fmla="*/ 196850 h 687"/>
              <a:gd name="T12" fmla="*/ 0 w 2918"/>
              <a:gd name="T13" fmla="*/ 453390 h 687"/>
              <a:gd name="T14" fmla="*/ 15240 w 2918"/>
              <a:gd name="T15" fmla="*/ 503555 h 687"/>
              <a:gd name="T16" fmla="*/ 55245 w 2918"/>
              <a:gd name="T17" fmla="*/ 535940 h 687"/>
              <a:gd name="T18" fmla="*/ 90170 w 2918"/>
              <a:gd name="T19" fmla="*/ 542925 h 687"/>
              <a:gd name="T20" fmla="*/ 1762760 w 2918"/>
              <a:gd name="T21" fmla="*/ 542925 h 687"/>
              <a:gd name="T22" fmla="*/ 1812925 w 2918"/>
              <a:gd name="T23" fmla="*/ 527685 h 687"/>
              <a:gd name="T24" fmla="*/ 1845945 w 2918"/>
              <a:gd name="T25" fmla="*/ 488315 h 687"/>
              <a:gd name="T26" fmla="*/ 1852930 w 2918"/>
              <a:gd name="T27" fmla="*/ 453390 h 687"/>
              <a:gd name="T28" fmla="*/ 1852930 w 2918"/>
              <a:gd name="T29" fmla="*/ 196850 h 687"/>
              <a:gd name="T30" fmla="*/ 1837690 w 2918"/>
              <a:gd name="T31" fmla="*/ 146685 h 687"/>
              <a:gd name="T32" fmla="*/ 1797685 w 2918"/>
              <a:gd name="T33" fmla="*/ 114300 h 687"/>
              <a:gd name="T34" fmla="*/ 1762760 w 2918"/>
              <a:gd name="T35" fmla="*/ 107315 h 687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918" h="687">
                <a:moveTo>
                  <a:pt x="2776" y="0"/>
                </a:moveTo>
                <a:lnTo>
                  <a:pt x="142" y="0"/>
                </a:lnTo>
                <a:lnTo>
                  <a:pt x="113" y="3"/>
                </a:lnTo>
                <a:lnTo>
                  <a:pt x="42" y="41"/>
                </a:lnTo>
                <a:lnTo>
                  <a:pt x="3" y="113"/>
                </a:lnTo>
                <a:lnTo>
                  <a:pt x="0" y="141"/>
                </a:lnTo>
                <a:lnTo>
                  <a:pt x="0" y="545"/>
                </a:lnTo>
                <a:lnTo>
                  <a:pt x="24" y="624"/>
                </a:lnTo>
                <a:lnTo>
                  <a:pt x="87" y="675"/>
                </a:lnTo>
                <a:lnTo>
                  <a:pt x="142" y="686"/>
                </a:lnTo>
                <a:lnTo>
                  <a:pt x="2776" y="686"/>
                </a:lnTo>
                <a:lnTo>
                  <a:pt x="2855" y="662"/>
                </a:lnTo>
                <a:lnTo>
                  <a:pt x="2907" y="600"/>
                </a:lnTo>
                <a:lnTo>
                  <a:pt x="2918" y="545"/>
                </a:lnTo>
                <a:lnTo>
                  <a:pt x="2918" y="141"/>
                </a:lnTo>
                <a:lnTo>
                  <a:pt x="2894" y="62"/>
                </a:lnTo>
                <a:lnTo>
                  <a:pt x="2831" y="11"/>
                </a:lnTo>
                <a:lnTo>
                  <a:pt x="2776" y="0"/>
                </a:lnTo>
                <a:close/>
              </a:path>
            </a:pathLst>
          </a:custGeom>
          <a:solidFill>
            <a:srgbClr val="4BACC6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2" name="Freeform 47"/>
          <p:cNvSpPr>
            <a:spLocks/>
          </p:cNvSpPr>
          <p:nvPr/>
        </p:nvSpPr>
        <p:spPr bwMode="auto">
          <a:xfrm>
            <a:off x="1700111" y="43962766"/>
            <a:ext cx="12715964" cy="2214578"/>
          </a:xfrm>
          <a:custGeom>
            <a:avLst/>
            <a:gdLst>
              <a:gd name="T0" fmla="*/ 1762760 w 2918"/>
              <a:gd name="T1" fmla="*/ 107315 h 687"/>
              <a:gd name="T2" fmla="*/ 90170 w 2918"/>
              <a:gd name="T3" fmla="*/ 107315 h 687"/>
              <a:gd name="T4" fmla="*/ 71755 w 2918"/>
              <a:gd name="T5" fmla="*/ 109220 h 687"/>
              <a:gd name="T6" fmla="*/ 26670 w 2918"/>
              <a:gd name="T7" fmla="*/ 133350 h 687"/>
              <a:gd name="T8" fmla="*/ 1905 w 2918"/>
              <a:gd name="T9" fmla="*/ 179070 h 687"/>
              <a:gd name="T10" fmla="*/ 0 w 2918"/>
              <a:gd name="T11" fmla="*/ 196850 h 687"/>
              <a:gd name="T12" fmla="*/ 0 w 2918"/>
              <a:gd name="T13" fmla="*/ 453390 h 687"/>
              <a:gd name="T14" fmla="*/ 15240 w 2918"/>
              <a:gd name="T15" fmla="*/ 503555 h 687"/>
              <a:gd name="T16" fmla="*/ 55245 w 2918"/>
              <a:gd name="T17" fmla="*/ 535940 h 687"/>
              <a:gd name="T18" fmla="*/ 90170 w 2918"/>
              <a:gd name="T19" fmla="*/ 542925 h 687"/>
              <a:gd name="T20" fmla="*/ 1762760 w 2918"/>
              <a:gd name="T21" fmla="*/ 542925 h 687"/>
              <a:gd name="T22" fmla="*/ 1812925 w 2918"/>
              <a:gd name="T23" fmla="*/ 527685 h 687"/>
              <a:gd name="T24" fmla="*/ 1845945 w 2918"/>
              <a:gd name="T25" fmla="*/ 488315 h 687"/>
              <a:gd name="T26" fmla="*/ 1852930 w 2918"/>
              <a:gd name="T27" fmla="*/ 453390 h 687"/>
              <a:gd name="T28" fmla="*/ 1852930 w 2918"/>
              <a:gd name="T29" fmla="*/ 196850 h 687"/>
              <a:gd name="T30" fmla="*/ 1837690 w 2918"/>
              <a:gd name="T31" fmla="*/ 146685 h 687"/>
              <a:gd name="T32" fmla="*/ 1797685 w 2918"/>
              <a:gd name="T33" fmla="*/ 114300 h 687"/>
              <a:gd name="T34" fmla="*/ 1762760 w 2918"/>
              <a:gd name="T35" fmla="*/ 107315 h 687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918" h="687">
                <a:moveTo>
                  <a:pt x="2776" y="0"/>
                </a:moveTo>
                <a:lnTo>
                  <a:pt x="142" y="0"/>
                </a:lnTo>
                <a:lnTo>
                  <a:pt x="113" y="3"/>
                </a:lnTo>
                <a:lnTo>
                  <a:pt x="42" y="41"/>
                </a:lnTo>
                <a:lnTo>
                  <a:pt x="3" y="113"/>
                </a:lnTo>
                <a:lnTo>
                  <a:pt x="0" y="141"/>
                </a:lnTo>
                <a:lnTo>
                  <a:pt x="0" y="545"/>
                </a:lnTo>
                <a:lnTo>
                  <a:pt x="24" y="624"/>
                </a:lnTo>
                <a:lnTo>
                  <a:pt x="87" y="675"/>
                </a:lnTo>
                <a:lnTo>
                  <a:pt x="142" y="686"/>
                </a:lnTo>
                <a:lnTo>
                  <a:pt x="2776" y="686"/>
                </a:lnTo>
                <a:lnTo>
                  <a:pt x="2855" y="662"/>
                </a:lnTo>
                <a:lnTo>
                  <a:pt x="2907" y="600"/>
                </a:lnTo>
                <a:lnTo>
                  <a:pt x="2918" y="545"/>
                </a:lnTo>
                <a:lnTo>
                  <a:pt x="2918" y="141"/>
                </a:lnTo>
                <a:lnTo>
                  <a:pt x="2894" y="62"/>
                </a:lnTo>
                <a:lnTo>
                  <a:pt x="2831" y="11"/>
                </a:lnTo>
                <a:lnTo>
                  <a:pt x="2776" y="0"/>
                </a:lnTo>
                <a:close/>
              </a:path>
            </a:pathLst>
          </a:custGeom>
          <a:solidFill>
            <a:srgbClr val="4BACC6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3" name="CaixaDeTexto 22"/>
          <p:cNvSpPr txBox="1"/>
          <p:nvPr/>
        </p:nvSpPr>
        <p:spPr>
          <a:xfrm>
            <a:off x="9986919" y="3671734"/>
            <a:ext cx="1621642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0" b="1" dirty="0">
                <a:solidFill>
                  <a:srgbClr val="92D050"/>
                </a:solidFill>
              </a:rPr>
              <a:t>[Título do Artigo]</a:t>
            </a:r>
          </a:p>
        </p:txBody>
      </p:sp>
      <p:sp>
        <p:nvSpPr>
          <p:cNvPr id="24" name="CaixaDeTexto 23"/>
          <p:cNvSpPr txBox="1"/>
          <p:nvPr/>
        </p:nvSpPr>
        <p:spPr>
          <a:xfrm>
            <a:off x="5944007" y="6815006"/>
            <a:ext cx="1961639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000" dirty="0">
                <a:solidFill>
                  <a:schemeClr val="bg1"/>
                </a:solidFill>
              </a:rPr>
              <a:t>Autores [sobrenome, Nome], Orientador [Sobrenome, Nome</a:t>
            </a:r>
            <a:r>
              <a:rPr lang="pt-BR" sz="6000" dirty="0" smtClean="0">
                <a:solidFill>
                  <a:schemeClr val="bg1"/>
                </a:solidFill>
              </a:rPr>
              <a:t>].</a:t>
            </a:r>
            <a:endParaRPr lang="pt-BR" sz="6000" dirty="0">
              <a:solidFill>
                <a:schemeClr val="bg1"/>
              </a:solidFill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2985995" y="8458080"/>
            <a:ext cx="4121321" cy="15388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1" dirty="0" smtClean="0">
                <a:solidFill>
                  <a:schemeClr val="bg1"/>
                </a:solidFill>
              </a:rPr>
              <a:t>Resumo</a:t>
            </a:r>
            <a:endParaRPr lang="pt-BR" b="1" i="1" dirty="0">
              <a:solidFill>
                <a:schemeClr val="bg1"/>
              </a:solidFill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2827662" y="18492153"/>
            <a:ext cx="5016117" cy="15388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1" dirty="0" smtClean="0">
                <a:solidFill>
                  <a:schemeClr val="bg1"/>
                </a:solidFill>
              </a:rPr>
              <a:t>Problema</a:t>
            </a:r>
            <a:endParaRPr lang="pt-BR" b="1" i="1" dirty="0">
              <a:solidFill>
                <a:schemeClr val="bg1"/>
              </a:solidFill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22345693" y="18673714"/>
            <a:ext cx="6114687" cy="15388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1" dirty="0" smtClean="0">
                <a:solidFill>
                  <a:schemeClr val="bg1"/>
                </a:solidFill>
              </a:rPr>
              <a:t>Justificativa</a:t>
            </a:r>
            <a:endParaRPr lang="pt-BR" b="1" i="1" dirty="0">
              <a:solidFill>
                <a:schemeClr val="bg1"/>
              </a:solidFill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2343053" y="28246406"/>
            <a:ext cx="5583195" cy="15388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1" dirty="0" smtClean="0">
                <a:solidFill>
                  <a:schemeClr val="bg1"/>
                </a:solidFill>
              </a:rPr>
              <a:t>Relevância</a:t>
            </a:r>
            <a:endParaRPr lang="pt-BR" b="1" i="1" dirty="0">
              <a:solidFill>
                <a:schemeClr val="bg1"/>
              </a:solidFill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21631313" y="28389282"/>
            <a:ext cx="7420493" cy="15388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1" dirty="0" smtClean="0">
                <a:solidFill>
                  <a:schemeClr val="bg1"/>
                </a:solidFill>
              </a:rPr>
              <a:t>Objetivo Geral</a:t>
            </a:r>
            <a:endParaRPr lang="pt-BR" b="1" i="1" dirty="0">
              <a:solidFill>
                <a:schemeClr val="bg1"/>
              </a:solidFill>
            </a:endParaRPr>
          </a:p>
        </p:txBody>
      </p:sp>
      <p:sp>
        <p:nvSpPr>
          <p:cNvPr id="30" name="CaixaDeTexto 29"/>
          <p:cNvSpPr txBox="1"/>
          <p:nvPr/>
        </p:nvSpPr>
        <p:spPr>
          <a:xfrm>
            <a:off x="1700111" y="38390602"/>
            <a:ext cx="6637971" cy="15388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1" dirty="0" smtClean="0">
                <a:solidFill>
                  <a:schemeClr val="bg1"/>
                </a:solidFill>
              </a:rPr>
              <a:t>Metodologia</a:t>
            </a:r>
            <a:endParaRPr lang="pt-BR" b="1" i="1" dirty="0">
              <a:solidFill>
                <a:schemeClr val="bg1"/>
              </a:solidFill>
            </a:endParaRPr>
          </a:p>
        </p:txBody>
      </p:sp>
      <p:sp>
        <p:nvSpPr>
          <p:cNvPr id="31" name="CaixaDeTexto 30"/>
          <p:cNvSpPr txBox="1"/>
          <p:nvPr/>
        </p:nvSpPr>
        <p:spPr>
          <a:xfrm>
            <a:off x="2057301" y="44319956"/>
            <a:ext cx="11660180" cy="15388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1" dirty="0" smtClean="0">
                <a:solidFill>
                  <a:schemeClr val="bg1"/>
                </a:solidFill>
              </a:rPr>
              <a:t>Revisão de Bibliografia</a:t>
            </a:r>
            <a:endParaRPr lang="pt-BR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27</Words>
  <Application>Microsoft Office PowerPoint</Application>
  <PresentationFormat>Personalizar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gleal</dc:creator>
  <cp:lastModifiedBy>gleal</cp:lastModifiedBy>
  <cp:revision>3</cp:revision>
  <dcterms:created xsi:type="dcterms:W3CDTF">2016-06-22T13:17:45Z</dcterms:created>
  <dcterms:modified xsi:type="dcterms:W3CDTF">2016-06-22T13:37:51Z</dcterms:modified>
</cp:coreProperties>
</file>