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51206400"/>
  <p:notesSz cx="6858000" cy="9144000"/>
  <p:defaultTextStyle>
    <a:defPPr>
      <a:defRPr lang="pt-BR"/>
    </a:defPPr>
    <a:lvl1pPr marL="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8887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7774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6661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5548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94435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33322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72209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11096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990" y="-252"/>
      </p:cViewPr>
      <p:guideLst>
        <p:guide orient="horz" pos="1612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5907177"/>
            <a:ext cx="27543443" cy="109761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9016960"/>
            <a:ext cx="22682835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7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5314510"/>
            <a:ext cx="25833229" cy="32622744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5314510"/>
            <a:ext cx="76970870" cy="32622744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32904857"/>
            <a:ext cx="27543443" cy="10170160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21703461"/>
            <a:ext cx="27543443" cy="11201396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887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77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66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548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89208187"/>
            <a:ext cx="51402048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89208187"/>
            <a:ext cx="51402051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1462177"/>
            <a:ext cx="14317416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6239067"/>
            <a:ext cx="14317416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11462177"/>
            <a:ext cx="14323040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6239067"/>
            <a:ext cx="14323040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2038773"/>
            <a:ext cx="10660709" cy="86766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2038777"/>
            <a:ext cx="18114764" cy="43703244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10715417"/>
            <a:ext cx="10660709" cy="35026604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5844480"/>
            <a:ext cx="19442430" cy="4231644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4575387"/>
            <a:ext cx="19442430" cy="30723840"/>
          </a:xfrm>
        </p:spPr>
        <p:txBody>
          <a:bodyPr/>
          <a:lstStyle>
            <a:lvl1pPr marL="0" indent="0">
              <a:buNone/>
              <a:defRPr sz="16700"/>
            </a:lvl1pPr>
            <a:lvl2pPr marL="2388870" indent="0">
              <a:buNone/>
              <a:defRPr sz="14600"/>
            </a:lvl2pPr>
            <a:lvl3pPr marL="4777740" indent="0">
              <a:buNone/>
              <a:defRPr sz="12500"/>
            </a:lvl3pPr>
            <a:lvl4pPr marL="7166610" indent="0">
              <a:buNone/>
              <a:defRPr sz="10500"/>
            </a:lvl4pPr>
            <a:lvl5pPr marL="9555480" indent="0">
              <a:buNone/>
              <a:defRPr sz="10500"/>
            </a:lvl5pPr>
            <a:lvl6pPr marL="11944350" indent="0">
              <a:buNone/>
              <a:defRPr sz="10500"/>
            </a:lvl6pPr>
            <a:lvl7pPr marL="14333220" indent="0">
              <a:buNone/>
              <a:defRPr sz="10500"/>
            </a:lvl7pPr>
            <a:lvl8pPr marL="16722090" indent="0">
              <a:buNone/>
              <a:defRPr sz="10500"/>
            </a:lvl8pPr>
            <a:lvl9pPr marL="19110960" indent="0">
              <a:buNone/>
              <a:defRPr sz="10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40076124"/>
            <a:ext cx="19442430" cy="6009636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 vert="horz" lIns="477774" tIns="238887" rIns="477774" bIns="23888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1948164"/>
            <a:ext cx="29163645" cy="33793857"/>
          </a:xfrm>
          <a:prstGeom prst="rect">
            <a:avLst/>
          </a:prstGeom>
        </p:spPr>
        <p:txBody>
          <a:bodyPr vert="horz" lIns="477774" tIns="238887" rIns="477774" bIns="23888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3CB1-C878-45B6-8AC8-92DDD3C5EB43}" type="datetimeFigureOut">
              <a:rPr lang="pt-BR" smtClean="0"/>
              <a:t>22/06/2016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7460750"/>
            <a:ext cx="7560945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D820-C37E-4699-A213-8356D43F6DE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7740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653" indent="-1791653" algn="l" defTabSz="4777740" rtl="0" eaLnBrk="1" latinLnBrk="0" hangingPunct="1">
        <a:spcBef>
          <a:spcPct val="20000"/>
        </a:spcBef>
        <a:buFont typeface="Arial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1914" indent="-1493044" algn="l" defTabSz="4777740" rtl="0" eaLnBrk="1" latinLnBrk="0" hangingPunct="1">
        <a:spcBef>
          <a:spcPct val="20000"/>
        </a:spcBef>
        <a:buFont typeface="Arial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7217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61045" indent="-1194435" algn="l" defTabSz="4777740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9915" indent="-1194435" algn="l" defTabSz="4777740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878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765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652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30539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887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774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661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548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4435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3322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2209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1096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2404050" cy="226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0" y="6919691"/>
            <a:ext cx="32404050" cy="1038324"/>
          </a:xfrm>
          <a:prstGeom prst="rect">
            <a:avLst/>
          </a:prstGeom>
          <a:noFill/>
        </p:spPr>
      </p:pic>
      <p:sp>
        <p:nvSpPr>
          <p:cNvPr id="8" name="Retângulo de cantos arredondados 7"/>
          <p:cNvSpPr/>
          <p:nvPr/>
        </p:nvSpPr>
        <p:spPr>
          <a:xfrm>
            <a:off x="557103" y="8743832"/>
            <a:ext cx="31204005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99979" y="18816590"/>
            <a:ext cx="19502573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20717020" y="18816590"/>
            <a:ext cx="10629861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57103" y="28817910"/>
            <a:ext cx="19502573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0574144" y="28817910"/>
            <a:ext cx="10629861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85665" y="38676354"/>
            <a:ext cx="31204005" cy="49292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14380" y="44748584"/>
            <a:ext cx="31204005" cy="44291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0" name="Freeform 47"/>
          <p:cNvSpPr>
            <a:spLocks/>
          </p:cNvSpPr>
          <p:nvPr/>
        </p:nvSpPr>
        <p:spPr bwMode="auto">
          <a:xfrm>
            <a:off x="1842987" y="8172328"/>
            <a:ext cx="6357982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Freeform 47"/>
          <p:cNvSpPr>
            <a:spLocks/>
          </p:cNvSpPr>
          <p:nvPr/>
        </p:nvSpPr>
        <p:spPr bwMode="auto">
          <a:xfrm>
            <a:off x="2057301" y="18173648"/>
            <a:ext cx="6357982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" name="Freeform 47"/>
          <p:cNvSpPr>
            <a:spLocks/>
          </p:cNvSpPr>
          <p:nvPr/>
        </p:nvSpPr>
        <p:spPr bwMode="auto">
          <a:xfrm>
            <a:off x="21559875" y="18326048"/>
            <a:ext cx="8215370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Freeform 47"/>
          <p:cNvSpPr>
            <a:spLocks/>
          </p:cNvSpPr>
          <p:nvPr/>
        </p:nvSpPr>
        <p:spPr bwMode="auto">
          <a:xfrm>
            <a:off x="1842987" y="27951130"/>
            <a:ext cx="6357982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" name="Freeform 47"/>
          <p:cNvSpPr>
            <a:spLocks/>
          </p:cNvSpPr>
          <p:nvPr/>
        </p:nvSpPr>
        <p:spPr bwMode="auto">
          <a:xfrm>
            <a:off x="21345561" y="28103530"/>
            <a:ext cx="8715436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" name="Freeform 47"/>
          <p:cNvSpPr>
            <a:spLocks/>
          </p:cNvSpPr>
          <p:nvPr/>
        </p:nvSpPr>
        <p:spPr bwMode="auto">
          <a:xfrm>
            <a:off x="1414359" y="38104850"/>
            <a:ext cx="7500990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" name="Freeform 47"/>
          <p:cNvSpPr>
            <a:spLocks/>
          </p:cNvSpPr>
          <p:nvPr/>
        </p:nvSpPr>
        <p:spPr bwMode="auto">
          <a:xfrm>
            <a:off x="1700111" y="43962766"/>
            <a:ext cx="12715964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9986919" y="3671734"/>
            <a:ext cx="16216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b="1" dirty="0">
                <a:solidFill>
                  <a:srgbClr val="92D050"/>
                </a:solidFill>
              </a:rPr>
              <a:t>[Título do Artigo]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944007" y="6815006"/>
            <a:ext cx="19616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>Autores [sobrenome, Nome], Orientador [Sobrenome, Nome</a:t>
            </a:r>
            <a:r>
              <a:rPr lang="pt-BR" sz="6000" dirty="0" smtClean="0">
                <a:solidFill>
                  <a:schemeClr val="bg1"/>
                </a:solidFill>
              </a:rPr>
              <a:t>].</a:t>
            </a:r>
            <a:endParaRPr lang="pt-BR" sz="6000" dirty="0">
              <a:solidFill>
                <a:schemeClr val="bg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985995" y="8458080"/>
            <a:ext cx="412132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Resumo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827662" y="18492153"/>
            <a:ext cx="5016117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Problema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345693" y="18673714"/>
            <a:ext cx="6114687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Justificativa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343053" y="28246406"/>
            <a:ext cx="5583195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Relevância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1631313" y="28389282"/>
            <a:ext cx="742049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Objetivo Geral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700111" y="38390602"/>
            <a:ext cx="663797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Metodologia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057301" y="44319956"/>
            <a:ext cx="11660180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Revisão de Bibliografia</a:t>
            </a:r>
            <a:endParaRPr lang="pt-B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gleal</dc:creator>
  <cp:lastModifiedBy>gleal</cp:lastModifiedBy>
  <cp:revision>3</cp:revision>
  <dcterms:created xsi:type="dcterms:W3CDTF">2016-06-22T13:17:45Z</dcterms:created>
  <dcterms:modified xsi:type="dcterms:W3CDTF">2016-06-22T13:37:51Z</dcterms:modified>
</cp:coreProperties>
</file>