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51206400"/>
  <p:notesSz cx="6858000" cy="9144000"/>
  <p:defaultTextStyle>
    <a:defPPr>
      <a:defRPr lang="pt-BR"/>
    </a:defPPr>
    <a:lvl1pPr marL="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1pPr>
    <a:lvl2pPr marL="238887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2pPr>
    <a:lvl3pPr marL="477774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3pPr>
    <a:lvl4pPr marL="716661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4pPr>
    <a:lvl5pPr marL="955548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5pPr>
    <a:lvl6pPr marL="1194435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6pPr>
    <a:lvl7pPr marL="1433322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7pPr>
    <a:lvl8pPr marL="1672209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8pPr>
    <a:lvl9pPr marL="1911096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5"/>
    <p:restoredTop sz="94690"/>
  </p:normalViewPr>
  <p:slideViewPr>
    <p:cSldViewPr>
      <p:cViewPr varScale="1">
        <p:scale>
          <a:sx n="20" d="100"/>
          <a:sy n="20" d="100"/>
        </p:scale>
        <p:origin x="3272" y="288"/>
      </p:cViewPr>
      <p:guideLst>
        <p:guide orient="horz" pos="1612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618E8-7077-430E-85A2-C24726D54407}" type="datetimeFigureOut">
              <a:rPr lang="pt-BR" smtClean="0"/>
              <a:t>24/06/16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685800"/>
            <a:ext cx="2168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C7914-2DD2-4A11-BE65-83A6098B9713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2839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5907177"/>
            <a:ext cx="27543443" cy="109761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9016960"/>
            <a:ext cx="22682835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8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77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66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555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94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333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722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11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5314510"/>
            <a:ext cx="25833229" cy="32622744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5314510"/>
            <a:ext cx="76970870" cy="32622744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32904857"/>
            <a:ext cx="27543443" cy="10170160"/>
          </a:xfrm>
        </p:spPr>
        <p:txBody>
          <a:bodyPr anchor="t"/>
          <a:lstStyle>
            <a:lvl1pPr algn="l">
              <a:defRPr sz="20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21703461"/>
            <a:ext cx="27543443" cy="11201396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388870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2pPr>
            <a:lvl3pPr marL="47777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16661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4pPr>
            <a:lvl5pPr marL="955548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5pPr>
            <a:lvl6pPr marL="1194435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6pPr>
            <a:lvl7pPr marL="1433322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7pPr>
            <a:lvl8pPr marL="1672209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8pPr>
            <a:lvl9pPr marL="191109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89208187"/>
            <a:ext cx="51402048" cy="252333760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89208187"/>
            <a:ext cx="51402051" cy="252333760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2050630"/>
            <a:ext cx="29163645" cy="85344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1462177"/>
            <a:ext cx="14317416" cy="4776890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88870" indent="0">
              <a:buNone/>
              <a:defRPr sz="10500" b="1"/>
            </a:lvl2pPr>
            <a:lvl3pPr marL="4777740" indent="0">
              <a:buNone/>
              <a:defRPr sz="9400" b="1"/>
            </a:lvl3pPr>
            <a:lvl4pPr marL="7166610" indent="0">
              <a:buNone/>
              <a:defRPr sz="8400" b="1"/>
            </a:lvl4pPr>
            <a:lvl5pPr marL="9555480" indent="0">
              <a:buNone/>
              <a:defRPr sz="8400" b="1"/>
            </a:lvl5pPr>
            <a:lvl6pPr marL="11944350" indent="0">
              <a:buNone/>
              <a:defRPr sz="8400" b="1"/>
            </a:lvl6pPr>
            <a:lvl7pPr marL="14333220" indent="0">
              <a:buNone/>
              <a:defRPr sz="8400" b="1"/>
            </a:lvl7pPr>
            <a:lvl8pPr marL="16722090" indent="0">
              <a:buNone/>
              <a:defRPr sz="8400" b="1"/>
            </a:lvl8pPr>
            <a:lvl9pPr marL="19110960" indent="0">
              <a:buNone/>
              <a:defRPr sz="8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6239067"/>
            <a:ext cx="14317416" cy="29502950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11462177"/>
            <a:ext cx="14323040" cy="4776890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88870" indent="0">
              <a:buNone/>
              <a:defRPr sz="10500" b="1"/>
            </a:lvl2pPr>
            <a:lvl3pPr marL="4777740" indent="0">
              <a:buNone/>
              <a:defRPr sz="9400" b="1"/>
            </a:lvl3pPr>
            <a:lvl4pPr marL="7166610" indent="0">
              <a:buNone/>
              <a:defRPr sz="8400" b="1"/>
            </a:lvl4pPr>
            <a:lvl5pPr marL="9555480" indent="0">
              <a:buNone/>
              <a:defRPr sz="8400" b="1"/>
            </a:lvl5pPr>
            <a:lvl6pPr marL="11944350" indent="0">
              <a:buNone/>
              <a:defRPr sz="8400" b="1"/>
            </a:lvl6pPr>
            <a:lvl7pPr marL="14333220" indent="0">
              <a:buNone/>
              <a:defRPr sz="8400" b="1"/>
            </a:lvl7pPr>
            <a:lvl8pPr marL="16722090" indent="0">
              <a:buNone/>
              <a:defRPr sz="8400" b="1"/>
            </a:lvl8pPr>
            <a:lvl9pPr marL="19110960" indent="0">
              <a:buNone/>
              <a:defRPr sz="8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6239067"/>
            <a:ext cx="14323040" cy="29502950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2038773"/>
            <a:ext cx="10660709" cy="867664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2038777"/>
            <a:ext cx="18114764" cy="43703244"/>
          </a:xfrm>
        </p:spPr>
        <p:txBody>
          <a:bodyPr/>
          <a:lstStyle>
            <a:lvl1pPr>
              <a:defRPr sz="16700"/>
            </a:lvl1pPr>
            <a:lvl2pPr>
              <a:defRPr sz="14600"/>
            </a:lvl2pPr>
            <a:lvl3pPr>
              <a:defRPr sz="125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10715417"/>
            <a:ext cx="10660709" cy="35026604"/>
          </a:xfrm>
        </p:spPr>
        <p:txBody>
          <a:bodyPr/>
          <a:lstStyle>
            <a:lvl1pPr marL="0" indent="0">
              <a:buNone/>
              <a:defRPr sz="7300"/>
            </a:lvl1pPr>
            <a:lvl2pPr marL="2388870" indent="0">
              <a:buNone/>
              <a:defRPr sz="6300"/>
            </a:lvl2pPr>
            <a:lvl3pPr marL="4777740" indent="0">
              <a:buNone/>
              <a:defRPr sz="5200"/>
            </a:lvl3pPr>
            <a:lvl4pPr marL="7166610" indent="0">
              <a:buNone/>
              <a:defRPr sz="4700"/>
            </a:lvl4pPr>
            <a:lvl5pPr marL="9555480" indent="0">
              <a:buNone/>
              <a:defRPr sz="4700"/>
            </a:lvl5pPr>
            <a:lvl6pPr marL="11944350" indent="0">
              <a:buNone/>
              <a:defRPr sz="4700"/>
            </a:lvl6pPr>
            <a:lvl7pPr marL="14333220" indent="0">
              <a:buNone/>
              <a:defRPr sz="4700"/>
            </a:lvl7pPr>
            <a:lvl8pPr marL="16722090" indent="0">
              <a:buNone/>
              <a:defRPr sz="4700"/>
            </a:lvl8pPr>
            <a:lvl9pPr marL="19110960" indent="0">
              <a:buNone/>
              <a:defRPr sz="4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5844480"/>
            <a:ext cx="19442430" cy="4231644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4575387"/>
            <a:ext cx="19442430" cy="30723840"/>
          </a:xfrm>
        </p:spPr>
        <p:txBody>
          <a:bodyPr/>
          <a:lstStyle>
            <a:lvl1pPr marL="0" indent="0">
              <a:buNone/>
              <a:defRPr sz="16700"/>
            </a:lvl1pPr>
            <a:lvl2pPr marL="2388870" indent="0">
              <a:buNone/>
              <a:defRPr sz="14600"/>
            </a:lvl2pPr>
            <a:lvl3pPr marL="4777740" indent="0">
              <a:buNone/>
              <a:defRPr sz="12500"/>
            </a:lvl3pPr>
            <a:lvl4pPr marL="7166610" indent="0">
              <a:buNone/>
              <a:defRPr sz="10500"/>
            </a:lvl4pPr>
            <a:lvl5pPr marL="9555480" indent="0">
              <a:buNone/>
              <a:defRPr sz="10500"/>
            </a:lvl5pPr>
            <a:lvl6pPr marL="11944350" indent="0">
              <a:buNone/>
              <a:defRPr sz="10500"/>
            </a:lvl6pPr>
            <a:lvl7pPr marL="14333220" indent="0">
              <a:buNone/>
              <a:defRPr sz="10500"/>
            </a:lvl7pPr>
            <a:lvl8pPr marL="16722090" indent="0">
              <a:buNone/>
              <a:defRPr sz="10500"/>
            </a:lvl8pPr>
            <a:lvl9pPr marL="19110960" indent="0">
              <a:buNone/>
              <a:defRPr sz="10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40076124"/>
            <a:ext cx="19442430" cy="6009636"/>
          </a:xfrm>
        </p:spPr>
        <p:txBody>
          <a:bodyPr/>
          <a:lstStyle>
            <a:lvl1pPr marL="0" indent="0">
              <a:buNone/>
              <a:defRPr sz="7300"/>
            </a:lvl1pPr>
            <a:lvl2pPr marL="2388870" indent="0">
              <a:buNone/>
              <a:defRPr sz="6300"/>
            </a:lvl2pPr>
            <a:lvl3pPr marL="4777740" indent="0">
              <a:buNone/>
              <a:defRPr sz="5200"/>
            </a:lvl3pPr>
            <a:lvl4pPr marL="7166610" indent="0">
              <a:buNone/>
              <a:defRPr sz="4700"/>
            </a:lvl4pPr>
            <a:lvl5pPr marL="9555480" indent="0">
              <a:buNone/>
              <a:defRPr sz="4700"/>
            </a:lvl5pPr>
            <a:lvl6pPr marL="11944350" indent="0">
              <a:buNone/>
              <a:defRPr sz="4700"/>
            </a:lvl6pPr>
            <a:lvl7pPr marL="14333220" indent="0">
              <a:buNone/>
              <a:defRPr sz="4700"/>
            </a:lvl7pPr>
            <a:lvl8pPr marL="16722090" indent="0">
              <a:buNone/>
              <a:defRPr sz="4700"/>
            </a:lvl8pPr>
            <a:lvl9pPr marL="19110960" indent="0">
              <a:buNone/>
              <a:defRPr sz="4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2050630"/>
            <a:ext cx="29163645" cy="8534400"/>
          </a:xfrm>
          <a:prstGeom prst="rect">
            <a:avLst/>
          </a:prstGeom>
        </p:spPr>
        <p:txBody>
          <a:bodyPr vert="horz" lIns="477774" tIns="238887" rIns="477774" bIns="23888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1948164"/>
            <a:ext cx="29163645" cy="33793857"/>
          </a:xfrm>
          <a:prstGeom prst="rect">
            <a:avLst/>
          </a:prstGeom>
        </p:spPr>
        <p:txBody>
          <a:bodyPr vert="horz" lIns="477774" tIns="238887" rIns="477774" bIns="23888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7460750"/>
            <a:ext cx="7560945" cy="2726267"/>
          </a:xfrm>
          <a:prstGeom prst="rect">
            <a:avLst/>
          </a:prstGeom>
        </p:spPr>
        <p:txBody>
          <a:bodyPr vert="horz" lIns="477774" tIns="238887" rIns="477774" bIns="238887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13CB1-C878-45B6-8AC8-92DDD3C5EB43}" type="datetimeFigureOut">
              <a:rPr lang="pt-BR" smtClean="0"/>
              <a:pPr/>
              <a:t>24/06/16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7460750"/>
            <a:ext cx="10261283" cy="2726267"/>
          </a:xfrm>
          <a:prstGeom prst="rect">
            <a:avLst/>
          </a:prstGeom>
        </p:spPr>
        <p:txBody>
          <a:bodyPr vert="horz" lIns="477774" tIns="238887" rIns="477774" bIns="238887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7460750"/>
            <a:ext cx="7560945" cy="2726267"/>
          </a:xfrm>
          <a:prstGeom prst="rect">
            <a:avLst/>
          </a:prstGeom>
        </p:spPr>
        <p:txBody>
          <a:bodyPr vert="horz" lIns="477774" tIns="238887" rIns="477774" bIns="238887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D820-C37E-4699-A213-8356D43F6DE8}" type="slidenum">
              <a:rPr lang="pt-BR" smtClean="0"/>
              <a:pPr/>
              <a:t>‹n.º›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77740" rtl="0" eaLnBrk="1" latinLnBrk="0" hangingPunct="1">
        <a:spcBef>
          <a:spcPct val="0"/>
        </a:spcBef>
        <a:buNone/>
        <a:defRPr sz="2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1653" indent="-1791653" algn="l" defTabSz="4777740" rtl="0" eaLnBrk="1" latinLnBrk="0" hangingPunct="1">
        <a:spcBef>
          <a:spcPct val="20000"/>
        </a:spcBef>
        <a:buFont typeface="Arial" pitchFamily="34" charset="0"/>
        <a:buChar char="•"/>
        <a:defRPr sz="16700" kern="1200">
          <a:solidFill>
            <a:schemeClr val="tx1"/>
          </a:solidFill>
          <a:latin typeface="+mn-lt"/>
          <a:ea typeface="+mn-ea"/>
          <a:cs typeface="+mn-cs"/>
        </a:defRPr>
      </a:lvl1pPr>
      <a:lvl2pPr marL="3881914" indent="-1493044" algn="l" defTabSz="4777740" rtl="0" eaLnBrk="1" latinLnBrk="0" hangingPunct="1">
        <a:spcBef>
          <a:spcPct val="20000"/>
        </a:spcBef>
        <a:buFont typeface="Arial" pitchFamily="34" charset="0"/>
        <a:buChar char="–"/>
        <a:defRPr sz="14600" kern="1200">
          <a:solidFill>
            <a:schemeClr val="tx1"/>
          </a:solidFill>
          <a:latin typeface="+mn-lt"/>
          <a:ea typeface="+mn-ea"/>
          <a:cs typeface="+mn-cs"/>
        </a:defRPr>
      </a:lvl2pPr>
      <a:lvl3pPr marL="597217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2500" kern="1200">
          <a:solidFill>
            <a:schemeClr val="tx1"/>
          </a:solidFill>
          <a:latin typeface="+mn-lt"/>
          <a:ea typeface="+mn-ea"/>
          <a:cs typeface="+mn-cs"/>
        </a:defRPr>
      </a:lvl3pPr>
      <a:lvl4pPr marL="8361045" indent="-1194435" algn="l" defTabSz="4777740" rtl="0" eaLnBrk="1" latinLnBrk="0" hangingPunct="1">
        <a:spcBef>
          <a:spcPct val="20000"/>
        </a:spcBef>
        <a:buFont typeface="Arial" pitchFamily="34" charset="0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9915" indent="-1194435" algn="l" defTabSz="4777740" rtl="0" eaLnBrk="1" latinLnBrk="0" hangingPunct="1">
        <a:spcBef>
          <a:spcPct val="20000"/>
        </a:spcBef>
        <a:buFont typeface="Arial" pitchFamily="34" charset="0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13878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52765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791652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30539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1pPr>
      <a:lvl2pPr marL="238887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477774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3pPr>
      <a:lvl4pPr marL="716661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55548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94435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433322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72209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911096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32404050" cy="2266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0" y="6919691"/>
            <a:ext cx="32404050" cy="1038324"/>
          </a:xfrm>
          <a:prstGeom prst="rect">
            <a:avLst/>
          </a:prstGeom>
          <a:noFill/>
        </p:spPr>
      </p:pic>
      <p:sp>
        <p:nvSpPr>
          <p:cNvPr id="8" name="Retângulo de cantos arredondados 7"/>
          <p:cNvSpPr/>
          <p:nvPr/>
        </p:nvSpPr>
        <p:spPr>
          <a:xfrm>
            <a:off x="557103" y="8743832"/>
            <a:ext cx="31204005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699979" y="18816590"/>
            <a:ext cx="19502573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20717020" y="18816590"/>
            <a:ext cx="10629861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57103" y="28817910"/>
            <a:ext cx="19502573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0574144" y="28817910"/>
            <a:ext cx="10629861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85665" y="38676354"/>
            <a:ext cx="31204005" cy="492922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57103" y="44748584"/>
            <a:ext cx="15559083" cy="44291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0" name="Freeform 47"/>
          <p:cNvSpPr>
            <a:spLocks/>
          </p:cNvSpPr>
          <p:nvPr/>
        </p:nvSpPr>
        <p:spPr bwMode="auto">
          <a:xfrm>
            <a:off x="1842987" y="8172328"/>
            <a:ext cx="12644526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" name="Freeform 47"/>
          <p:cNvSpPr>
            <a:spLocks/>
          </p:cNvSpPr>
          <p:nvPr/>
        </p:nvSpPr>
        <p:spPr bwMode="auto">
          <a:xfrm>
            <a:off x="2057301" y="18173648"/>
            <a:ext cx="14859104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" name="Freeform 47"/>
          <p:cNvSpPr>
            <a:spLocks/>
          </p:cNvSpPr>
          <p:nvPr/>
        </p:nvSpPr>
        <p:spPr bwMode="auto">
          <a:xfrm>
            <a:off x="21559875" y="18326048"/>
            <a:ext cx="8215370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" name="Freeform 47"/>
          <p:cNvSpPr>
            <a:spLocks/>
          </p:cNvSpPr>
          <p:nvPr/>
        </p:nvSpPr>
        <p:spPr bwMode="auto">
          <a:xfrm>
            <a:off x="1842987" y="27951130"/>
            <a:ext cx="6357982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" name="Freeform 47"/>
          <p:cNvSpPr>
            <a:spLocks/>
          </p:cNvSpPr>
          <p:nvPr/>
        </p:nvSpPr>
        <p:spPr bwMode="auto">
          <a:xfrm>
            <a:off x="21345561" y="28103530"/>
            <a:ext cx="8715436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" name="Freeform 47"/>
          <p:cNvSpPr>
            <a:spLocks/>
          </p:cNvSpPr>
          <p:nvPr/>
        </p:nvSpPr>
        <p:spPr bwMode="auto">
          <a:xfrm>
            <a:off x="1414359" y="38104850"/>
            <a:ext cx="12787402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9986919" y="3671734"/>
            <a:ext cx="16216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0" b="1" dirty="0">
                <a:solidFill>
                  <a:srgbClr val="92D050"/>
                </a:solidFill>
              </a:rPr>
              <a:t>[Título </a:t>
            </a:r>
            <a:r>
              <a:rPr lang="pt-BR" sz="12000" b="1" dirty="0" smtClean="0">
                <a:solidFill>
                  <a:srgbClr val="92D050"/>
                </a:solidFill>
              </a:rPr>
              <a:t>da </a:t>
            </a:r>
            <a:r>
              <a:rPr lang="pt-BR" sz="12000" b="1" dirty="0" smtClean="0">
                <a:solidFill>
                  <a:srgbClr val="92D050"/>
                </a:solidFill>
              </a:rPr>
              <a:t>Empresa]</a:t>
            </a:r>
            <a:endParaRPr lang="pt-BR" sz="12000" b="1" dirty="0">
              <a:solidFill>
                <a:srgbClr val="92D05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944007" y="6815006"/>
            <a:ext cx="196163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>
                <a:solidFill>
                  <a:schemeClr val="bg1"/>
                </a:solidFill>
              </a:rPr>
              <a:t>Autores [sobrenome, Nome], Orientador [Sobrenome, Nome</a:t>
            </a:r>
            <a:r>
              <a:rPr lang="pt-BR" sz="6000" dirty="0" smtClean="0">
                <a:solidFill>
                  <a:schemeClr val="bg1"/>
                </a:solidFill>
              </a:rPr>
              <a:t>].</a:t>
            </a:r>
            <a:endParaRPr lang="pt-BR" sz="6000" dirty="0">
              <a:solidFill>
                <a:schemeClr val="bg1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628805" y="8458080"/>
            <a:ext cx="11121058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Descrição da Empresa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665019" y="18492153"/>
            <a:ext cx="13822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i="1" dirty="0" smtClean="0">
                <a:solidFill>
                  <a:schemeClr val="bg1"/>
                </a:solidFill>
              </a:rPr>
              <a:t>Descrição do Produto ou Serviço</a:t>
            </a:r>
            <a:endParaRPr lang="pt-BR" sz="8000" b="1" i="1" dirty="0">
              <a:solidFill>
                <a:schemeClr val="bg1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22345693" y="18673714"/>
            <a:ext cx="6407716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Público-Alvo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343053" y="28246406"/>
            <a:ext cx="3756156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Missão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1883325" y="28460720"/>
            <a:ext cx="7749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i="1" dirty="0" smtClean="0">
                <a:solidFill>
                  <a:schemeClr val="bg1"/>
                </a:solidFill>
              </a:rPr>
              <a:t>Visão da Empresa</a:t>
            </a:r>
            <a:endParaRPr lang="pt-BR" sz="8000" b="1" i="1" dirty="0">
              <a:solidFill>
                <a:schemeClr val="bg1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700111" y="38390602"/>
            <a:ext cx="11438068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Diferencial de Negócio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16259062" y="44748584"/>
            <a:ext cx="15559083" cy="44291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1628673" y="45891592"/>
            <a:ext cx="136446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dirty="0" smtClean="0"/>
              <a:t>Mostrar produto ou serviço</a:t>
            </a:r>
            <a:endParaRPr lang="pt-BR" sz="6600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17059281" y="46320220"/>
            <a:ext cx="136446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dirty="0" smtClean="0"/>
              <a:t>Mostrar produto ou serviço</a:t>
            </a:r>
            <a:endParaRPr lang="pt-BR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41</Words>
  <Application>Microsoft Macintosh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gleal</dc:creator>
  <cp:lastModifiedBy>zuza80@gmail.com</cp:lastModifiedBy>
  <cp:revision>5</cp:revision>
  <dcterms:created xsi:type="dcterms:W3CDTF">2016-06-22T13:17:45Z</dcterms:created>
  <dcterms:modified xsi:type="dcterms:W3CDTF">2016-06-24T18:20:50Z</dcterms:modified>
</cp:coreProperties>
</file>